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4" r:id="rId4"/>
  </p:sldMasterIdLst>
  <p:notesMasterIdLst>
    <p:notesMasterId r:id="rId18"/>
  </p:notesMasterIdLst>
  <p:handoutMasterIdLst>
    <p:handoutMasterId r:id="rId19"/>
  </p:handoutMasterIdLst>
  <p:sldIdLst>
    <p:sldId id="256" r:id="rId5"/>
    <p:sldId id="257" r:id="rId6"/>
    <p:sldId id="258" r:id="rId7"/>
    <p:sldId id="259" r:id="rId8"/>
    <p:sldId id="260" r:id="rId9"/>
    <p:sldId id="263" r:id="rId10"/>
    <p:sldId id="264" r:id="rId11"/>
    <p:sldId id="265" r:id="rId12"/>
    <p:sldId id="266" r:id="rId13"/>
    <p:sldId id="267" r:id="rId14"/>
    <p:sldId id="268" r:id="rId15"/>
    <p:sldId id="269" r:id="rId16"/>
    <p:sldId id="270" r:id="rId17"/>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1E42"/>
    <a:srgbClr val="E2DED9"/>
    <a:srgbClr val="FDFDFD"/>
    <a:srgbClr val="DEDBD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C2FFA5D-87B4-456A-9821-1D502468CF0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6" d="100"/>
          <a:sy n="76" d="100"/>
        </p:scale>
        <p:origin x="126" y="804"/>
      </p:cViewPr>
      <p:guideLst/>
    </p:cSldViewPr>
  </p:slideViewPr>
  <p:notesTextViewPr>
    <p:cViewPr>
      <p:scale>
        <a:sx n="1" d="1"/>
        <a:sy n="1" d="1"/>
      </p:scale>
      <p:origin x="0" y="0"/>
    </p:cViewPr>
  </p:notesTextViewPr>
  <p:notesViewPr>
    <p:cSldViewPr snapToGrid="0">
      <p:cViewPr varScale="1">
        <p:scale>
          <a:sx n="86" d="100"/>
          <a:sy n="86" d="100"/>
        </p:scale>
        <p:origin x="300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F9D239C-1190-43A9-AE2F-2A428BF78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CCAC6CE9-384C-4E83-A2DA-DEBAE16419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E89F477-2BDD-4626-A63E-63E474AB0704}" type="datetimeFigureOut">
              <a:rPr lang="es-ES" smtClean="0"/>
              <a:t>29/05/2019</a:t>
            </a:fld>
            <a:endParaRPr lang="es-ES"/>
          </a:p>
        </p:txBody>
      </p:sp>
      <p:sp>
        <p:nvSpPr>
          <p:cNvPr id="4" name="Marcador de pie de página 3">
            <a:extLst>
              <a:ext uri="{FF2B5EF4-FFF2-40B4-BE49-F238E27FC236}">
                <a16:creationId xmlns:a16="http://schemas.microsoft.com/office/drawing/2014/main" id="{78772BCF-F8C0-48E5-BCA9-5E1D2719209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60D634DB-2A2B-49F2-A29E-1FE446F9BF2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537EA4-D327-44B5-9754-F695353D097E}" type="slidenum">
              <a:rPr lang="es-ES" smtClean="0"/>
              <a:t>‹Nº›</a:t>
            </a:fld>
            <a:endParaRPr lang="es-ES"/>
          </a:p>
        </p:txBody>
      </p:sp>
    </p:spTree>
    <p:extLst>
      <p:ext uri="{BB962C8B-B14F-4D97-AF65-F5344CB8AC3E}">
        <p14:creationId xmlns:p14="http://schemas.microsoft.com/office/powerpoint/2010/main" val="3948527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F3A8D7-F291-40E8-82E2-9D068E3C320E}" type="datetimeFigureOut">
              <a:rPr lang="es-ES" smtClean="0"/>
              <a:t>29/05/2019</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dirty="0"/>
              <a:t>Editar estilos de texto del patrón</a:t>
            </a:r>
            <a:endParaRPr lang="es-ES" dirty="0"/>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DE6B04-FF94-4824-8AC7-B357DFA5D20C}" type="slidenum">
              <a:rPr lang="es-ES" smtClean="0"/>
              <a:t>‹Nº›</a:t>
            </a:fld>
            <a:endParaRPr lang="es-ES" dirty="0"/>
          </a:p>
        </p:txBody>
      </p:sp>
    </p:spTree>
    <p:extLst>
      <p:ext uri="{BB962C8B-B14F-4D97-AF65-F5344CB8AC3E}">
        <p14:creationId xmlns:p14="http://schemas.microsoft.com/office/powerpoint/2010/main" val="29740963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1</a:t>
            </a:fld>
            <a:endParaRPr lang="es-ES"/>
          </a:p>
        </p:txBody>
      </p:sp>
    </p:spTree>
    <p:extLst>
      <p:ext uri="{BB962C8B-B14F-4D97-AF65-F5344CB8AC3E}">
        <p14:creationId xmlns:p14="http://schemas.microsoft.com/office/powerpoint/2010/main" val="2074920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2</a:t>
            </a:fld>
            <a:endParaRPr lang="es-ES"/>
          </a:p>
        </p:txBody>
      </p:sp>
    </p:spTree>
    <p:extLst>
      <p:ext uri="{BB962C8B-B14F-4D97-AF65-F5344CB8AC3E}">
        <p14:creationId xmlns:p14="http://schemas.microsoft.com/office/powerpoint/2010/main" val="399963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3</a:t>
            </a:fld>
            <a:endParaRPr lang="es-ES"/>
          </a:p>
        </p:txBody>
      </p:sp>
    </p:spTree>
    <p:extLst>
      <p:ext uri="{BB962C8B-B14F-4D97-AF65-F5344CB8AC3E}">
        <p14:creationId xmlns:p14="http://schemas.microsoft.com/office/powerpoint/2010/main" val="3278748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4</a:t>
            </a:fld>
            <a:endParaRPr lang="es-ES"/>
          </a:p>
        </p:txBody>
      </p:sp>
    </p:spTree>
    <p:extLst>
      <p:ext uri="{BB962C8B-B14F-4D97-AF65-F5344CB8AC3E}">
        <p14:creationId xmlns:p14="http://schemas.microsoft.com/office/powerpoint/2010/main" val="1876797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5</a:t>
            </a:fld>
            <a:endParaRPr lang="es-ES"/>
          </a:p>
        </p:txBody>
      </p:sp>
    </p:spTree>
    <p:extLst>
      <p:ext uri="{BB962C8B-B14F-4D97-AF65-F5344CB8AC3E}">
        <p14:creationId xmlns:p14="http://schemas.microsoft.com/office/powerpoint/2010/main" val="1236289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6</a:t>
            </a:fld>
            <a:endParaRPr lang="es-ES"/>
          </a:p>
        </p:txBody>
      </p:sp>
    </p:spTree>
    <p:extLst>
      <p:ext uri="{BB962C8B-B14F-4D97-AF65-F5344CB8AC3E}">
        <p14:creationId xmlns:p14="http://schemas.microsoft.com/office/powerpoint/2010/main" val="1305827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7</a:t>
            </a:fld>
            <a:endParaRPr lang="es-ES"/>
          </a:p>
        </p:txBody>
      </p:sp>
    </p:spTree>
    <p:extLst>
      <p:ext uri="{BB962C8B-B14F-4D97-AF65-F5344CB8AC3E}">
        <p14:creationId xmlns:p14="http://schemas.microsoft.com/office/powerpoint/2010/main" val="3234930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777464" y="802298"/>
            <a:ext cx="8637073" cy="2541431"/>
          </a:xfrm>
        </p:spPr>
        <p:txBody>
          <a:bodyPr bIns="0" rtlCol="0" anchor="b">
            <a:normAutofit/>
          </a:bodyPr>
          <a:lstStyle>
            <a:lvl1pPr algn="l">
              <a:defRPr sz="6600"/>
            </a:lvl1pPr>
          </a:lstStyle>
          <a:p>
            <a:pPr rtl="0"/>
            <a:r>
              <a:rPr lang="es-ES" noProof="0" smtClean="0"/>
              <a:t>Haga clic para modificar el estilo de título del patrón</a:t>
            </a:r>
            <a:endParaRPr lang="es-ES" noProof="0"/>
          </a:p>
        </p:txBody>
      </p:sp>
      <p:sp>
        <p:nvSpPr>
          <p:cNvPr id="3" name="Subtítulo 2"/>
          <p:cNvSpPr>
            <a:spLocks noGrp="1"/>
          </p:cNvSpPr>
          <p:nvPr>
            <p:ph type="subTitle" idx="1"/>
          </p:nvPr>
        </p:nvSpPr>
        <p:spPr>
          <a:xfrm>
            <a:off x="1777464" y="3531204"/>
            <a:ext cx="8637072" cy="977621"/>
          </a:xfrm>
        </p:spPr>
        <p:txBody>
          <a:bodyPr tIns="91440" bIns="91440" rtlCol="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smtClean="0"/>
              <a:t>Haga clic para editar el estilo de subtítulo del patrón</a:t>
            </a:r>
            <a:endParaRPr lang="es-ES" noProof="0"/>
          </a:p>
        </p:txBody>
      </p:sp>
      <p:sp>
        <p:nvSpPr>
          <p:cNvPr id="4" name="Marcador de fecha 3"/>
          <p:cNvSpPr>
            <a:spLocks noGrp="1"/>
          </p:cNvSpPr>
          <p:nvPr>
            <p:ph type="dt" sz="half" idx="10"/>
          </p:nvPr>
        </p:nvSpPr>
        <p:spPr>
          <a:xfrm>
            <a:off x="6913821" y="6370429"/>
            <a:ext cx="3500715" cy="309201"/>
          </a:xfrm>
        </p:spPr>
        <p:txBody>
          <a:bodyPr rtlCol="0"/>
          <a:lstStyle/>
          <a:p>
            <a:pPr rtl="0"/>
            <a:fld id="{0E7F622B-E6B4-4F80-8BBF-81F0DC9806D7}" type="datetime1">
              <a:rPr lang="es-ES" noProof="0" smtClean="0"/>
              <a:t>29/05/2019</a:t>
            </a:fld>
            <a:endParaRPr lang="es-ES" noProof="0"/>
          </a:p>
        </p:txBody>
      </p:sp>
      <p:sp>
        <p:nvSpPr>
          <p:cNvPr id="5" name="Marcador de pie de página 4"/>
          <p:cNvSpPr>
            <a:spLocks noGrp="1"/>
          </p:cNvSpPr>
          <p:nvPr>
            <p:ph type="ftr" sz="quarter" idx="11"/>
          </p:nvPr>
        </p:nvSpPr>
        <p:spPr>
          <a:xfrm>
            <a:off x="1777464" y="6370430"/>
            <a:ext cx="4973915" cy="309201"/>
          </a:xfrm>
        </p:spPr>
        <p:txBody>
          <a:bodyPr rtlCol="0"/>
          <a:lstStyle/>
          <a:p>
            <a:pPr rtl="0"/>
            <a:r>
              <a:rPr lang="es-ES" noProof="0"/>
              <a:t>Agregue un pie de página aquí</a:t>
            </a:r>
          </a:p>
        </p:txBody>
      </p:sp>
      <p:cxnSp>
        <p:nvCxnSpPr>
          <p:cNvPr id="15" name="Conector recto 14"/>
          <p:cNvCxnSpPr/>
          <p:nvPr/>
        </p:nvCxnSpPr>
        <p:spPr>
          <a:xfrm>
            <a:off x="1777464"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6400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leyenda">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8" name="Grupo 7"/>
          <p:cNvGrpSpPr/>
          <p:nvPr/>
        </p:nvGrpSpPr>
        <p:grpSpPr>
          <a:xfrm>
            <a:off x="7477387" y="482170"/>
            <a:ext cx="4074533" cy="5149101"/>
            <a:chOff x="7477387" y="482170"/>
            <a:chExt cx="4074533" cy="5149101"/>
          </a:xfrm>
        </p:grpSpPr>
        <p:sp>
          <p:nvSpPr>
            <p:cNvPr id="18" name="Rectángulo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ángulo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ítulo 1"/>
          <p:cNvSpPr>
            <a:spLocks noGrp="1"/>
          </p:cNvSpPr>
          <p:nvPr>
            <p:ph type="title"/>
          </p:nvPr>
        </p:nvSpPr>
        <p:spPr>
          <a:xfrm>
            <a:off x="1451206" y="1129513"/>
            <a:ext cx="5532328" cy="1830584"/>
          </a:xfrm>
        </p:spPr>
        <p:txBody>
          <a:bodyPr rtlCol="0" anchor="b">
            <a:normAutofit/>
          </a:bodyPr>
          <a:lstStyle>
            <a:lvl1pPr>
              <a:defRPr sz="3200"/>
            </a:lvl1pPr>
          </a:lstStyle>
          <a:p>
            <a:pPr rtl="0"/>
            <a:r>
              <a:rPr lang="es-ES" noProof="0" smtClean="0"/>
              <a:t>Haga clic para modificar el estilo de título del patrón</a:t>
            </a:r>
            <a:endParaRPr lang="es-ES" noProof="0"/>
          </a:p>
        </p:txBody>
      </p:sp>
      <p:sp>
        <p:nvSpPr>
          <p:cNvPr id="3" name="Marcador de posición de imagen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rtlCol="0"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smtClean="0"/>
              <a:t>Haga clic en el icono para agregar una imagen</a:t>
            </a:r>
            <a:endParaRPr lang="es-ES" noProof="0"/>
          </a:p>
        </p:txBody>
      </p:sp>
      <p:sp>
        <p:nvSpPr>
          <p:cNvPr id="4" name="Marcador de posición de texto 3"/>
          <p:cNvSpPr>
            <a:spLocks noGrp="1"/>
          </p:cNvSpPr>
          <p:nvPr>
            <p:ph type="body" sz="half" idx="2" hasCustomPrompt="1"/>
          </p:nvPr>
        </p:nvSpPr>
        <p:spPr>
          <a:xfrm>
            <a:off x="1450329" y="3145992"/>
            <a:ext cx="5524404" cy="2003742"/>
          </a:xfrm>
        </p:spPr>
        <p:txBody>
          <a:bodyPr rtlCol="0">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fecha 4"/>
          <p:cNvSpPr>
            <a:spLocks noGrp="1"/>
          </p:cNvSpPr>
          <p:nvPr>
            <p:ph type="dt" sz="half" idx="10"/>
          </p:nvPr>
        </p:nvSpPr>
        <p:spPr>
          <a:xfrm>
            <a:off x="7236069" y="6332578"/>
            <a:ext cx="4315852" cy="320123"/>
          </a:xfrm>
        </p:spPr>
        <p:txBody>
          <a:bodyPr rtlCol="0"/>
          <a:lstStyle>
            <a:lvl1pPr algn="r">
              <a:defRPr/>
            </a:lvl1pPr>
          </a:lstStyle>
          <a:p>
            <a:pPr rtl="0"/>
            <a:fld id="{97D87636-8F03-4ABF-A4F8-50139785D1FF}" type="datetime1">
              <a:rPr lang="es-ES" noProof="0" smtClean="0"/>
              <a:t>29/05/2019</a:t>
            </a:fld>
            <a:endParaRPr lang="es-ES" noProof="0"/>
          </a:p>
        </p:txBody>
      </p:sp>
      <p:sp>
        <p:nvSpPr>
          <p:cNvPr id="6" name="Marcador de pie de página 5"/>
          <p:cNvSpPr>
            <a:spLocks noGrp="1"/>
          </p:cNvSpPr>
          <p:nvPr>
            <p:ph type="ftr" sz="quarter" idx="11"/>
          </p:nvPr>
        </p:nvSpPr>
        <p:spPr>
          <a:xfrm>
            <a:off x="1447382" y="6332578"/>
            <a:ext cx="5541004" cy="320931"/>
          </a:xfrm>
        </p:spPr>
        <p:txBody>
          <a:bodyPr rtlCol="0"/>
          <a:lstStyle/>
          <a:p>
            <a:pPr rtl="0"/>
            <a:r>
              <a:rPr lang="es-ES" noProof="0"/>
              <a:t>Agregue un pie de página aquí</a:t>
            </a:r>
          </a:p>
        </p:txBody>
      </p:sp>
      <p:cxnSp>
        <p:nvCxnSpPr>
          <p:cNvPr id="31" name="Conector recto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1589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contenido">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Marcador de contenido 2"/>
          <p:cNvSpPr>
            <a:spLocks noGrp="1"/>
          </p:cNvSpPr>
          <p:nvPr>
            <p:ph idx="1" hasCustomPrompt="1"/>
          </p:nvPr>
        </p:nvSpPr>
        <p:spPr/>
        <p:txBody>
          <a:bodyPr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EFF45FF8-8742-4901-8D0E-C0713086BBD9}" type="datetime1">
              <a:rPr lang="es-ES" noProof="0" smtClean="0"/>
              <a:t>29/05/2019</a:t>
            </a:fld>
            <a:endParaRPr lang="es-ES" noProof="0"/>
          </a:p>
        </p:txBody>
      </p:sp>
      <p:sp>
        <p:nvSpPr>
          <p:cNvPr id="5" name="Marcador de pie de página 4"/>
          <p:cNvSpPr>
            <a:spLocks noGrp="1"/>
          </p:cNvSpPr>
          <p:nvPr>
            <p:ph type="ftr" sz="quarter" idx="11"/>
          </p:nvPr>
        </p:nvSpPr>
        <p:spPr/>
        <p:txBody>
          <a:bodyPr rtlCol="0"/>
          <a:lstStyle/>
          <a:p>
            <a:pPr rtl="0"/>
            <a:r>
              <a:rPr lang="es-ES" noProof="0"/>
              <a:t>Agregue un pie de página aquí</a:t>
            </a:r>
          </a:p>
        </p:txBody>
      </p:sp>
      <p:cxnSp>
        <p:nvCxnSpPr>
          <p:cNvPr id="33" name="Conector recto 32"/>
          <p:cNvCxnSpPr/>
          <p:nvPr/>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Título 5">
            <a:extLst>
              <a:ext uri="{FF2B5EF4-FFF2-40B4-BE49-F238E27FC236}">
                <a16:creationId xmlns:a16="http://schemas.microsoft.com/office/drawing/2014/main" id="{C414FF1F-6558-4E39-87DB-276E44F5477C}"/>
              </a:ext>
            </a:extLst>
          </p:cNvPr>
          <p:cNvSpPr>
            <a:spLocks noGrp="1"/>
          </p:cNvSpPr>
          <p:nvPr>
            <p:ph type="title"/>
          </p:nvPr>
        </p:nvSpPr>
        <p:spPr/>
        <p:txBody>
          <a:bodyPr rtlCol="0"/>
          <a:lstStyle/>
          <a:p>
            <a:pPr rtl="0"/>
            <a:r>
              <a:rPr lang="es-ES" noProof="0" smtClean="0"/>
              <a:t>Haga clic para modificar el estilo de título del patrón</a:t>
            </a:r>
            <a:endParaRPr lang="es-ES" noProof="0"/>
          </a:p>
        </p:txBody>
      </p:sp>
    </p:spTree>
    <p:extLst>
      <p:ext uri="{BB962C8B-B14F-4D97-AF65-F5344CB8AC3E}">
        <p14:creationId xmlns:p14="http://schemas.microsoft.com/office/powerpoint/2010/main" val="356888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774423" y="1756130"/>
            <a:ext cx="8643154" cy="1887950"/>
          </a:xfrm>
        </p:spPr>
        <p:txBody>
          <a:bodyPr rtlCol="0" anchor="b">
            <a:normAutofit/>
          </a:bodyPr>
          <a:lstStyle>
            <a:lvl1pPr algn="l">
              <a:defRPr sz="3600"/>
            </a:lvl1pPr>
          </a:lstStyle>
          <a:p>
            <a:pPr rtl="0"/>
            <a:r>
              <a:rPr lang="es-ES" noProof="0" smtClean="0"/>
              <a:t>Haga clic para modificar el estilo de título del patrón</a:t>
            </a:r>
            <a:endParaRPr lang="es-ES" noProof="0"/>
          </a:p>
        </p:txBody>
      </p:sp>
      <p:sp>
        <p:nvSpPr>
          <p:cNvPr id="3" name="Marcador de posición de texto 2"/>
          <p:cNvSpPr>
            <a:spLocks noGrp="1"/>
          </p:cNvSpPr>
          <p:nvPr>
            <p:ph type="body" idx="1" hasCustomPrompt="1"/>
          </p:nvPr>
        </p:nvSpPr>
        <p:spPr>
          <a:xfrm>
            <a:off x="1780777" y="3806195"/>
            <a:ext cx="8630446" cy="1012929"/>
          </a:xfrm>
        </p:spPr>
        <p:txBody>
          <a:bodyPr tIns="91440" rtlCol="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estilos de texto del patrón</a:t>
            </a:r>
          </a:p>
        </p:txBody>
      </p:sp>
      <p:sp>
        <p:nvSpPr>
          <p:cNvPr id="4" name="Marcador de fecha 3"/>
          <p:cNvSpPr>
            <a:spLocks noGrp="1"/>
          </p:cNvSpPr>
          <p:nvPr>
            <p:ph type="dt" sz="half" idx="10"/>
          </p:nvPr>
        </p:nvSpPr>
        <p:spPr/>
        <p:txBody>
          <a:bodyPr rtlCol="0"/>
          <a:lstStyle/>
          <a:p>
            <a:pPr rtl="0"/>
            <a:fld id="{01995A53-3E49-4F2C-A8F9-FE8CCAEAEA7C}" type="datetime1">
              <a:rPr lang="es-ES" noProof="0" smtClean="0"/>
              <a:t>29/05/2019</a:t>
            </a:fld>
            <a:endParaRPr lang="es-ES" noProof="0"/>
          </a:p>
        </p:txBody>
      </p:sp>
      <p:sp>
        <p:nvSpPr>
          <p:cNvPr id="5" name="Marcador de pie de página 4"/>
          <p:cNvSpPr>
            <a:spLocks noGrp="1"/>
          </p:cNvSpPr>
          <p:nvPr>
            <p:ph type="ftr" sz="quarter" idx="11"/>
          </p:nvPr>
        </p:nvSpPr>
        <p:spPr/>
        <p:txBody>
          <a:bodyPr rtlCol="0"/>
          <a:lstStyle/>
          <a:p>
            <a:pPr rtl="0"/>
            <a:r>
              <a:rPr lang="es-ES" noProof="0"/>
              <a:t>Agregue un pie de página aquí</a:t>
            </a:r>
          </a:p>
        </p:txBody>
      </p:sp>
      <p:cxnSp>
        <p:nvCxnSpPr>
          <p:cNvPr id="15" name="Conector recto 14"/>
          <p:cNvCxnSpPr/>
          <p:nvPr/>
        </p:nvCxnSpPr>
        <p:spPr>
          <a:xfrm>
            <a:off x="1780777"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0136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Marcador de posición de contenido 2"/>
          <p:cNvSpPr>
            <a:spLocks noGrp="1"/>
          </p:cNvSpPr>
          <p:nvPr>
            <p:ph sz="half" idx="1" hasCustomPrompt="1"/>
          </p:nvPr>
        </p:nvSpPr>
        <p:spPr>
          <a:xfrm>
            <a:off x="1292239" y="2161853"/>
            <a:ext cx="4645152" cy="344859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hasCustomPrompt="1"/>
          </p:nvPr>
        </p:nvSpPr>
        <p:spPr>
          <a:xfrm>
            <a:off x="6258679" y="2168318"/>
            <a:ext cx="4645152" cy="344152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D6E03627-6263-414B-B952-C81F45D1288D}" type="datetime1">
              <a:rPr lang="es-ES" noProof="0" smtClean="0"/>
              <a:t>29/05/2019</a:t>
            </a:fld>
            <a:endParaRPr lang="es-ES" noProof="0"/>
          </a:p>
        </p:txBody>
      </p:sp>
      <p:sp>
        <p:nvSpPr>
          <p:cNvPr id="6" name="Marcador de pie de página 5"/>
          <p:cNvSpPr>
            <a:spLocks noGrp="1"/>
          </p:cNvSpPr>
          <p:nvPr>
            <p:ph type="ftr" sz="quarter" idx="11"/>
          </p:nvPr>
        </p:nvSpPr>
        <p:spPr/>
        <p:txBody>
          <a:bodyPr rtlCol="0"/>
          <a:lstStyle/>
          <a:p>
            <a:pPr rtl="0"/>
            <a:r>
              <a:rPr lang="es-ES" noProof="0"/>
              <a:t>Agregue un pie de página aquí</a:t>
            </a:r>
          </a:p>
        </p:txBody>
      </p:sp>
      <p:cxnSp>
        <p:nvCxnSpPr>
          <p:cNvPr id="9" name="Conector recto 8">
            <a:extLst>
              <a:ext uri="{FF2B5EF4-FFF2-40B4-BE49-F238E27FC236}">
                <a16:creationId xmlns:a16="http://schemas.microsoft.com/office/drawing/2014/main" id="{4715607D-9DE2-4687-AAF8-EF2427252A90}"/>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ítulo 6">
            <a:extLst>
              <a:ext uri="{FF2B5EF4-FFF2-40B4-BE49-F238E27FC236}">
                <a16:creationId xmlns:a16="http://schemas.microsoft.com/office/drawing/2014/main" id="{2F96D46B-C1B8-46AB-87DF-61A8058B1F42}"/>
              </a:ext>
            </a:extLst>
          </p:cNvPr>
          <p:cNvSpPr>
            <a:spLocks noGrp="1"/>
          </p:cNvSpPr>
          <p:nvPr>
            <p:ph type="title"/>
          </p:nvPr>
        </p:nvSpPr>
        <p:spPr/>
        <p:txBody>
          <a:bodyPr rtlCol="0"/>
          <a:lstStyle/>
          <a:p>
            <a:pPr rtl="0"/>
            <a:r>
              <a:rPr lang="es-ES" noProof="0" smtClean="0"/>
              <a:t>Haga clic para modificar el estilo de título del patrón</a:t>
            </a:r>
            <a:endParaRPr lang="es-ES" noProof="0"/>
          </a:p>
        </p:txBody>
      </p:sp>
    </p:spTree>
    <p:extLst>
      <p:ext uri="{BB962C8B-B14F-4D97-AF65-F5344CB8AC3E}">
        <p14:creationId xmlns:p14="http://schemas.microsoft.com/office/powerpoint/2010/main" val="277750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Marcador de posición de texto 2"/>
          <p:cNvSpPr>
            <a:spLocks noGrp="1"/>
          </p:cNvSpPr>
          <p:nvPr>
            <p:ph type="body" idx="1" hasCustomPrompt="1"/>
          </p:nvPr>
        </p:nvSpPr>
        <p:spPr>
          <a:xfrm>
            <a:off x="1287315" y="1950795"/>
            <a:ext cx="4645152" cy="801943"/>
          </a:xfrm>
        </p:spPr>
        <p:txBody>
          <a:bodyPr rtlCol="0"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contenido 3"/>
          <p:cNvSpPr>
            <a:spLocks noGrp="1"/>
          </p:cNvSpPr>
          <p:nvPr>
            <p:ph sz="half" idx="2" hasCustomPrompt="1"/>
          </p:nvPr>
        </p:nvSpPr>
        <p:spPr>
          <a:xfrm>
            <a:off x="1287315" y="2755515"/>
            <a:ext cx="4645152" cy="2644457"/>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hasCustomPrompt="1"/>
          </p:nvPr>
        </p:nvSpPr>
        <p:spPr>
          <a:xfrm>
            <a:off x="6252486" y="1954249"/>
            <a:ext cx="4645152" cy="802237"/>
          </a:xfrm>
        </p:spPr>
        <p:txBody>
          <a:bodyPr rtlCol="0"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posición de contenido 5"/>
          <p:cNvSpPr>
            <a:spLocks noGrp="1"/>
          </p:cNvSpPr>
          <p:nvPr>
            <p:ph sz="quarter" idx="4" hasCustomPrompt="1"/>
          </p:nvPr>
        </p:nvSpPr>
        <p:spPr>
          <a:xfrm>
            <a:off x="6252486" y="2752737"/>
            <a:ext cx="4645152" cy="263737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0CBF822C-B2F2-4DB2-B61E-64497095D021}" type="datetime1">
              <a:rPr lang="es-ES" noProof="0" smtClean="0"/>
              <a:t>29/05/2019</a:t>
            </a:fld>
            <a:endParaRPr lang="es-ES" noProof="0"/>
          </a:p>
        </p:txBody>
      </p:sp>
      <p:sp>
        <p:nvSpPr>
          <p:cNvPr id="8" name="Marcador de pie de página 7"/>
          <p:cNvSpPr>
            <a:spLocks noGrp="1"/>
          </p:cNvSpPr>
          <p:nvPr>
            <p:ph type="ftr" sz="quarter" idx="11"/>
          </p:nvPr>
        </p:nvSpPr>
        <p:spPr/>
        <p:txBody>
          <a:bodyPr rtlCol="0"/>
          <a:lstStyle/>
          <a:p>
            <a:pPr rtl="0"/>
            <a:r>
              <a:rPr lang="es-ES" noProof="0"/>
              <a:t>Agregue un pie de página aquí</a:t>
            </a:r>
          </a:p>
        </p:txBody>
      </p:sp>
      <p:cxnSp>
        <p:nvCxnSpPr>
          <p:cNvPr id="11" name="Conector recto 10">
            <a:extLst>
              <a:ext uri="{FF2B5EF4-FFF2-40B4-BE49-F238E27FC236}">
                <a16:creationId xmlns:a16="http://schemas.microsoft.com/office/drawing/2014/main" id="{C384AA55-1960-47F4-BA3C-E97A6F2D0B19}"/>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Título 8">
            <a:extLst>
              <a:ext uri="{FF2B5EF4-FFF2-40B4-BE49-F238E27FC236}">
                <a16:creationId xmlns:a16="http://schemas.microsoft.com/office/drawing/2014/main" id="{09471694-1220-4CFC-A31F-622E5D3DE2D5}"/>
              </a:ext>
            </a:extLst>
          </p:cNvPr>
          <p:cNvSpPr>
            <a:spLocks noGrp="1"/>
          </p:cNvSpPr>
          <p:nvPr>
            <p:ph type="title"/>
          </p:nvPr>
        </p:nvSpPr>
        <p:spPr/>
        <p:txBody>
          <a:bodyPr rtlCol="0"/>
          <a:lstStyle/>
          <a:p>
            <a:pPr rtl="0"/>
            <a:r>
              <a:rPr lang="es-ES" noProof="0" smtClean="0"/>
              <a:t>Haga clic para modificar el estilo de título del patrón</a:t>
            </a:r>
            <a:endParaRPr lang="es-ES" noProof="0"/>
          </a:p>
        </p:txBody>
      </p:sp>
    </p:spTree>
    <p:extLst>
      <p:ext uri="{BB962C8B-B14F-4D97-AF65-F5344CB8AC3E}">
        <p14:creationId xmlns:p14="http://schemas.microsoft.com/office/powerpoint/2010/main" val="981749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rtlCol="0"/>
          <a:lstStyle/>
          <a:p>
            <a:pPr rtl="0"/>
            <a:fld id="{AD88CE40-1FB4-4444-992F-B28C07C8A7BB}" type="datetime1">
              <a:rPr lang="es-ES" noProof="0" smtClean="0"/>
              <a:t>29/05/2019</a:t>
            </a:fld>
            <a:endParaRPr lang="es-ES" noProof="0"/>
          </a:p>
        </p:txBody>
      </p:sp>
      <p:sp>
        <p:nvSpPr>
          <p:cNvPr id="4" name="Marcador de pie de página 3"/>
          <p:cNvSpPr>
            <a:spLocks noGrp="1"/>
          </p:cNvSpPr>
          <p:nvPr>
            <p:ph type="ftr" sz="quarter" idx="11"/>
          </p:nvPr>
        </p:nvSpPr>
        <p:spPr/>
        <p:txBody>
          <a:bodyPr rtlCol="0"/>
          <a:lstStyle/>
          <a:p>
            <a:pPr rtl="0"/>
            <a:r>
              <a:rPr lang="es-ES" noProof="0"/>
              <a:t>Agregue un pie de página aquí</a:t>
            </a:r>
          </a:p>
        </p:txBody>
      </p:sp>
      <p:cxnSp>
        <p:nvCxnSpPr>
          <p:cNvPr id="7" name="Conector recto 6">
            <a:extLst>
              <a:ext uri="{FF2B5EF4-FFF2-40B4-BE49-F238E27FC236}">
                <a16:creationId xmlns:a16="http://schemas.microsoft.com/office/drawing/2014/main" id="{FFB55B52-B62C-4800-AAC1-B15AF2FE1F45}"/>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ítulo 4">
            <a:extLst>
              <a:ext uri="{FF2B5EF4-FFF2-40B4-BE49-F238E27FC236}">
                <a16:creationId xmlns:a16="http://schemas.microsoft.com/office/drawing/2014/main" id="{3DF0054B-B64C-418E-A1B8-428EE4A1DB50}"/>
              </a:ext>
            </a:extLst>
          </p:cNvPr>
          <p:cNvSpPr>
            <a:spLocks noGrp="1"/>
          </p:cNvSpPr>
          <p:nvPr>
            <p:ph type="title"/>
          </p:nvPr>
        </p:nvSpPr>
        <p:spPr/>
        <p:txBody>
          <a:bodyPr rtlCol="0"/>
          <a:lstStyle/>
          <a:p>
            <a:pPr rtl="0"/>
            <a:r>
              <a:rPr lang="es-ES" noProof="0" smtClean="0"/>
              <a:t>Haga clic para modificar el estilo de título del patrón</a:t>
            </a:r>
            <a:endParaRPr lang="es-ES" noProof="0"/>
          </a:p>
        </p:txBody>
      </p:sp>
    </p:spTree>
    <p:extLst>
      <p:ext uri="{BB962C8B-B14F-4D97-AF65-F5344CB8AC3E}">
        <p14:creationId xmlns:p14="http://schemas.microsoft.com/office/powerpoint/2010/main" val="453955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C7F87F5E-3F3E-4EF8-8C6C-BC05FAB4719B}" type="datetime1">
              <a:rPr lang="es-ES" noProof="0" smtClean="0"/>
              <a:t>29/05/2019</a:t>
            </a:fld>
            <a:endParaRPr lang="es-ES" noProof="0"/>
          </a:p>
        </p:txBody>
      </p:sp>
      <p:sp>
        <p:nvSpPr>
          <p:cNvPr id="3" name="Marcador de pie de página 2"/>
          <p:cNvSpPr>
            <a:spLocks noGrp="1"/>
          </p:cNvSpPr>
          <p:nvPr>
            <p:ph type="ftr" sz="quarter" idx="11"/>
          </p:nvPr>
        </p:nvSpPr>
        <p:spPr/>
        <p:txBody>
          <a:bodyPr rtlCol="0"/>
          <a:lstStyle/>
          <a:p>
            <a:pPr rtl="0"/>
            <a:r>
              <a:rPr lang="es-ES" noProof="0"/>
              <a:t>Agregue un pie de página aquí </a:t>
            </a:r>
          </a:p>
        </p:txBody>
      </p:sp>
    </p:spTree>
    <p:extLst>
      <p:ext uri="{BB962C8B-B14F-4D97-AF65-F5344CB8AC3E}">
        <p14:creationId xmlns:p14="http://schemas.microsoft.com/office/powerpoint/2010/main" val="377124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con título">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Marcador de contenido 2"/>
          <p:cNvSpPr>
            <a:spLocks noGrp="1"/>
          </p:cNvSpPr>
          <p:nvPr>
            <p:ph idx="1" hasCustomPrompt="1"/>
          </p:nvPr>
        </p:nvSpPr>
        <p:spPr>
          <a:xfrm>
            <a:off x="5095246" y="1645522"/>
            <a:ext cx="5807176" cy="3840852"/>
          </a:xfrm>
        </p:spPr>
        <p:txBody>
          <a:bodyPr rtlCol="0" anchor="ct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1290909" y="1645522"/>
            <a:ext cx="3600000" cy="3836725"/>
          </a:xfrm>
        </p:spPr>
        <p:txBody>
          <a:bodyPr rtlCol="0"/>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p>
            <a:pPr rtl="0"/>
            <a:fld id="{E80D5B8F-5073-42FA-8A4F-25EF6A835D7E}" type="datetime1">
              <a:rPr lang="es-ES" noProof="0" smtClean="0"/>
              <a:t>29/05/2019</a:t>
            </a:fld>
            <a:endParaRPr lang="es-ES" noProof="0"/>
          </a:p>
        </p:txBody>
      </p:sp>
      <p:sp>
        <p:nvSpPr>
          <p:cNvPr id="6" name="Marcador de pie de página 5"/>
          <p:cNvSpPr>
            <a:spLocks noGrp="1"/>
          </p:cNvSpPr>
          <p:nvPr>
            <p:ph type="ftr" sz="quarter" idx="11"/>
          </p:nvPr>
        </p:nvSpPr>
        <p:spPr/>
        <p:txBody>
          <a:bodyPr rtlCol="0"/>
          <a:lstStyle/>
          <a:p>
            <a:pPr rtl="0"/>
            <a:r>
              <a:rPr lang="es-ES" noProof="0"/>
              <a:t>Agregue un pie de página aquí</a:t>
            </a:r>
          </a:p>
        </p:txBody>
      </p:sp>
      <p:cxnSp>
        <p:nvCxnSpPr>
          <p:cNvPr id="9" name="Conector recto 8">
            <a:extLst>
              <a:ext uri="{FF2B5EF4-FFF2-40B4-BE49-F238E27FC236}">
                <a16:creationId xmlns:a16="http://schemas.microsoft.com/office/drawing/2014/main" id="{6CC09F73-0AD6-4A1E-A331-75A00B808982}"/>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ítulo 6">
            <a:extLst>
              <a:ext uri="{FF2B5EF4-FFF2-40B4-BE49-F238E27FC236}">
                <a16:creationId xmlns:a16="http://schemas.microsoft.com/office/drawing/2014/main" id="{1B74F78C-6D32-47C3-ABB2-6E7092A9C4A3}"/>
              </a:ext>
            </a:extLst>
          </p:cNvPr>
          <p:cNvSpPr>
            <a:spLocks noGrp="1"/>
          </p:cNvSpPr>
          <p:nvPr>
            <p:ph type="title"/>
          </p:nvPr>
        </p:nvSpPr>
        <p:spPr/>
        <p:txBody>
          <a:bodyPr rtlCol="0"/>
          <a:lstStyle/>
          <a:p>
            <a:pPr rtl="0"/>
            <a:r>
              <a:rPr lang="es-ES" noProof="0" smtClean="0"/>
              <a:t>Haga clic para modificar el estilo de título del patrón</a:t>
            </a:r>
            <a:endParaRPr lang="es-ES" noProof="0"/>
          </a:p>
        </p:txBody>
      </p:sp>
    </p:spTree>
    <p:extLst>
      <p:ext uri="{BB962C8B-B14F-4D97-AF65-F5344CB8AC3E}">
        <p14:creationId xmlns:p14="http://schemas.microsoft.com/office/powerpoint/2010/main" val="3281653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ido y galería ">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Marcador de contenido 2"/>
          <p:cNvSpPr>
            <a:spLocks noGrp="1"/>
          </p:cNvSpPr>
          <p:nvPr>
            <p:ph idx="1" hasCustomPrompt="1"/>
          </p:nvPr>
        </p:nvSpPr>
        <p:spPr>
          <a:xfrm>
            <a:off x="1300394" y="3128470"/>
            <a:ext cx="3024000" cy="1906565"/>
          </a:xfrm>
        </p:spPr>
        <p:txBody>
          <a:bodyPr rtlCol="0" anchor="ct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7873638" y="5144980"/>
            <a:ext cx="3036438" cy="807405"/>
          </a:xfrm>
        </p:spPr>
        <p:txBody>
          <a:bodyPr rtlCol="0"/>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p>
            <a:pPr rtl="0"/>
            <a:fld id="{49890F71-96A5-4A35-A2E3-C85E7E8C4C71}" type="datetime1">
              <a:rPr lang="es-ES" noProof="0" smtClean="0"/>
              <a:t>29/05/2019</a:t>
            </a:fld>
            <a:endParaRPr lang="es-ES" noProof="0"/>
          </a:p>
        </p:txBody>
      </p:sp>
      <p:sp>
        <p:nvSpPr>
          <p:cNvPr id="6" name="Marcador de pie de página 5"/>
          <p:cNvSpPr>
            <a:spLocks noGrp="1"/>
          </p:cNvSpPr>
          <p:nvPr>
            <p:ph type="ftr" sz="quarter" idx="11"/>
          </p:nvPr>
        </p:nvSpPr>
        <p:spPr/>
        <p:txBody>
          <a:bodyPr rtlCol="0"/>
          <a:lstStyle/>
          <a:p>
            <a:pPr rtl="0"/>
            <a:r>
              <a:rPr lang="es-ES" noProof="0"/>
              <a:t>Agregue un pie de página aquí</a:t>
            </a:r>
          </a:p>
        </p:txBody>
      </p:sp>
      <p:cxnSp>
        <p:nvCxnSpPr>
          <p:cNvPr id="9" name="Conector recto 8">
            <a:extLst>
              <a:ext uri="{FF2B5EF4-FFF2-40B4-BE49-F238E27FC236}">
                <a16:creationId xmlns:a16="http://schemas.microsoft.com/office/drawing/2014/main" id="{6CC09F73-0AD6-4A1E-A331-75A00B808982}"/>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Marcador de contenido 2">
            <a:extLst>
              <a:ext uri="{FF2B5EF4-FFF2-40B4-BE49-F238E27FC236}">
                <a16:creationId xmlns:a16="http://schemas.microsoft.com/office/drawing/2014/main" id="{9DE9A20D-024F-4A17-9B20-526AA4037253}"/>
              </a:ext>
            </a:extLst>
          </p:cNvPr>
          <p:cNvSpPr>
            <a:spLocks noGrp="1"/>
          </p:cNvSpPr>
          <p:nvPr>
            <p:ph idx="12" hasCustomPrompt="1"/>
          </p:nvPr>
        </p:nvSpPr>
        <p:spPr>
          <a:xfrm>
            <a:off x="4602108" y="3128470"/>
            <a:ext cx="3024000" cy="1906565"/>
          </a:xfrm>
        </p:spPr>
        <p:txBody>
          <a:bodyPr rtlCol="0" anchor="ct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contenido 2">
            <a:extLst>
              <a:ext uri="{FF2B5EF4-FFF2-40B4-BE49-F238E27FC236}">
                <a16:creationId xmlns:a16="http://schemas.microsoft.com/office/drawing/2014/main" id="{37D8F60F-F9DD-4AAC-BF28-C004CCDF2D69}"/>
              </a:ext>
            </a:extLst>
          </p:cNvPr>
          <p:cNvSpPr>
            <a:spLocks noGrp="1"/>
          </p:cNvSpPr>
          <p:nvPr>
            <p:ph idx="13" hasCustomPrompt="1"/>
          </p:nvPr>
        </p:nvSpPr>
        <p:spPr>
          <a:xfrm>
            <a:off x="7873638" y="3128470"/>
            <a:ext cx="3024000" cy="1906565"/>
          </a:xfrm>
        </p:spPr>
        <p:txBody>
          <a:bodyPr rtlCol="0" anchor="ct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texto 3">
            <a:extLst>
              <a:ext uri="{FF2B5EF4-FFF2-40B4-BE49-F238E27FC236}">
                <a16:creationId xmlns:a16="http://schemas.microsoft.com/office/drawing/2014/main" id="{8F09FDD8-5B1C-4AAA-8EEC-0A77C9E477D1}"/>
              </a:ext>
            </a:extLst>
          </p:cNvPr>
          <p:cNvSpPr>
            <a:spLocks noGrp="1"/>
          </p:cNvSpPr>
          <p:nvPr>
            <p:ph type="body" sz="half" idx="14" hasCustomPrompt="1"/>
          </p:nvPr>
        </p:nvSpPr>
        <p:spPr>
          <a:xfrm>
            <a:off x="4595889" y="5144979"/>
            <a:ext cx="3036438" cy="807405"/>
          </a:xfrm>
        </p:spPr>
        <p:txBody>
          <a:bodyPr rtlCol="0"/>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2" name="Marcador de posición de texto 3">
            <a:extLst>
              <a:ext uri="{FF2B5EF4-FFF2-40B4-BE49-F238E27FC236}">
                <a16:creationId xmlns:a16="http://schemas.microsoft.com/office/drawing/2014/main" id="{E6DF0B7E-E17E-4875-966D-4DE67F755B71}"/>
              </a:ext>
            </a:extLst>
          </p:cNvPr>
          <p:cNvSpPr>
            <a:spLocks noGrp="1"/>
          </p:cNvSpPr>
          <p:nvPr>
            <p:ph type="body" sz="half" idx="15" hasCustomPrompt="1"/>
          </p:nvPr>
        </p:nvSpPr>
        <p:spPr>
          <a:xfrm>
            <a:off x="1306587" y="5144978"/>
            <a:ext cx="3036438" cy="807405"/>
          </a:xfrm>
        </p:spPr>
        <p:txBody>
          <a:bodyPr rtlCol="0"/>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cxnSp>
        <p:nvCxnSpPr>
          <p:cNvPr id="13" name="Conector recto 12">
            <a:extLst>
              <a:ext uri="{FF2B5EF4-FFF2-40B4-BE49-F238E27FC236}">
                <a16:creationId xmlns:a16="http://schemas.microsoft.com/office/drawing/2014/main" id="{5685D963-B130-47E9-AFCC-AEBED2B1155B}"/>
              </a:ext>
            </a:extLst>
          </p:cNvPr>
          <p:cNvCxnSpPr>
            <a:cxnSpLocks/>
          </p:cNvCxnSpPr>
          <p:nvPr userDrawn="1"/>
        </p:nvCxnSpPr>
        <p:spPr>
          <a:xfrm>
            <a:off x="448407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cxnSp>
        <p:nvCxnSpPr>
          <p:cNvPr id="14" name="Conector recto 13">
            <a:extLst>
              <a:ext uri="{FF2B5EF4-FFF2-40B4-BE49-F238E27FC236}">
                <a16:creationId xmlns:a16="http://schemas.microsoft.com/office/drawing/2014/main" id="{2FA9B6CF-713A-4942-BE35-A61AFCDDFD3D}"/>
              </a:ext>
            </a:extLst>
          </p:cNvPr>
          <p:cNvCxnSpPr>
            <a:cxnSpLocks/>
          </p:cNvCxnSpPr>
          <p:nvPr userDrawn="1"/>
        </p:nvCxnSpPr>
        <p:spPr>
          <a:xfrm>
            <a:off x="775774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sp>
        <p:nvSpPr>
          <p:cNvPr id="19" name="Marcador de texto 18">
            <a:extLst>
              <a:ext uri="{FF2B5EF4-FFF2-40B4-BE49-F238E27FC236}">
                <a16:creationId xmlns:a16="http://schemas.microsoft.com/office/drawing/2014/main" id="{93809A32-C7A4-4739-994B-BE492F855ACC}"/>
              </a:ext>
            </a:extLst>
          </p:cNvPr>
          <p:cNvSpPr>
            <a:spLocks noGrp="1"/>
          </p:cNvSpPr>
          <p:nvPr>
            <p:ph type="body" sz="quarter" idx="16" hasCustomPrompt="1"/>
          </p:nvPr>
        </p:nvSpPr>
        <p:spPr>
          <a:xfrm>
            <a:off x="1290908" y="1617663"/>
            <a:ext cx="9618391" cy="1336675"/>
          </a:xfrm>
        </p:spPr>
        <p:txBody>
          <a:bodyPr rtlCol="0">
            <a:no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Título 6">
            <a:extLst>
              <a:ext uri="{FF2B5EF4-FFF2-40B4-BE49-F238E27FC236}">
                <a16:creationId xmlns:a16="http://schemas.microsoft.com/office/drawing/2014/main" id="{2C1ABD52-D5FE-4FC2-8449-5DA0E52853E1}"/>
              </a:ext>
            </a:extLst>
          </p:cNvPr>
          <p:cNvSpPr>
            <a:spLocks noGrp="1"/>
          </p:cNvSpPr>
          <p:nvPr>
            <p:ph type="title"/>
          </p:nvPr>
        </p:nvSpPr>
        <p:spPr/>
        <p:txBody>
          <a:bodyPr rtlCol="0"/>
          <a:lstStyle/>
          <a:p>
            <a:pPr rtl="0"/>
            <a:r>
              <a:rPr lang="es-ES" noProof="0" smtClean="0"/>
              <a:t>Haga clic para modificar el estilo de título del patrón</a:t>
            </a:r>
            <a:endParaRPr lang="es-ES" noProof="0"/>
          </a:p>
        </p:txBody>
      </p:sp>
    </p:spTree>
    <p:extLst>
      <p:ext uri="{BB962C8B-B14F-4D97-AF65-F5344CB8AC3E}">
        <p14:creationId xmlns:p14="http://schemas.microsoft.com/office/powerpoint/2010/main" val="2242703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ángulo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Imagen 6"/>
          <p:cNvPicPr>
            <a:picLocks noChangeAspect="1"/>
          </p:cNvPicPr>
          <p:nvPr/>
        </p:nvPicPr>
        <p:blipFill rotWithShape="1">
          <a:blip r:embed="rId13" cstate="screen">
            <a:extLst>
              <a:ext uri="{BEBA8EAE-BF5A-486C-A8C5-ECC9F3942E4B}">
                <a14:imgProps xmlns:a14="http://schemas.microsoft.com/office/drawing/2010/main">
                  <a14:imgLayer r:embed="rId14">
                    <a14:imgEffect>
                      <a14:brightnessContrast contrast="40000"/>
                    </a14:imgEffect>
                  </a14:imgLayer>
                </a14:imgProps>
              </a:ex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sp>
        <p:nvSpPr>
          <p:cNvPr id="2" name="Marcador de posición de título 1"/>
          <p:cNvSpPr>
            <a:spLocks noGrp="1"/>
          </p:cNvSpPr>
          <p:nvPr>
            <p:ph type="title"/>
          </p:nvPr>
        </p:nvSpPr>
        <p:spPr>
          <a:xfrm>
            <a:off x="1294363" y="804519"/>
            <a:ext cx="9603275" cy="1049235"/>
          </a:xfrm>
          <a:prstGeom prst="rect">
            <a:avLst/>
          </a:prstGeom>
        </p:spPr>
        <p:txBody>
          <a:bodyPr vert="horz" lIns="91440" tIns="45720" rIns="91440" bIns="45720" rtlCol="0" anchor="t">
            <a:norm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1294363" y="2015732"/>
            <a:ext cx="9603275" cy="3450613"/>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2"/>
          </p:nvPr>
        </p:nvSpPr>
        <p:spPr>
          <a:xfrm>
            <a:off x="7396923" y="6340793"/>
            <a:ext cx="3500715" cy="309201"/>
          </a:xfrm>
          <a:prstGeom prst="rect">
            <a:avLst/>
          </a:prstGeom>
        </p:spPr>
        <p:txBody>
          <a:bodyPr vert="horz" lIns="91440" tIns="45720" rIns="91440" bIns="45720" rtlCol="0" anchor="ctr"/>
          <a:lstStyle>
            <a:lvl1pPr algn="r">
              <a:defRPr sz="1000">
                <a:solidFill>
                  <a:schemeClr val="bg1"/>
                </a:solidFill>
              </a:defRPr>
            </a:lvl1pPr>
          </a:lstStyle>
          <a:p>
            <a:pPr rtl="0"/>
            <a:fld id="{06768A12-3652-457F-9AFE-E44E47D90EAE}" type="datetime1">
              <a:rPr lang="es-ES" noProof="0" smtClean="0"/>
              <a:t>29/05/2019</a:t>
            </a:fld>
            <a:endParaRPr lang="es-ES" noProof="0"/>
          </a:p>
        </p:txBody>
      </p:sp>
      <p:sp>
        <p:nvSpPr>
          <p:cNvPr id="5" name="Marcador de pie de página 4"/>
          <p:cNvSpPr>
            <a:spLocks noGrp="1"/>
          </p:cNvSpPr>
          <p:nvPr>
            <p:ph type="ftr" sz="quarter" idx="3"/>
          </p:nvPr>
        </p:nvSpPr>
        <p:spPr>
          <a:xfrm>
            <a:off x="1294364" y="6339730"/>
            <a:ext cx="5938836" cy="309201"/>
          </a:xfrm>
          <a:prstGeom prst="rect">
            <a:avLst/>
          </a:prstGeom>
        </p:spPr>
        <p:txBody>
          <a:bodyPr vert="horz" lIns="91440" tIns="45720" rIns="91440" bIns="45720" rtlCol="0" anchor="ctr"/>
          <a:lstStyle>
            <a:lvl1pPr algn="l">
              <a:defRPr sz="1000">
                <a:solidFill>
                  <a:schemeClr val="bg1"/>
                </a:solidFill>
              </a:defRPr>
            </a:lvl1pPr>
          </a:lstStyle>
          <a:p>
            <a:pPr rtl="0"/>
            <a:r>
              <a:rPr lang="es-ES" noProof="0"/>
              <a:t>Agregue un pie de página aquí</a:t>
            </a:r>
          </a:p>
        </p:txBody>
      </p:sp>
      <p:cxnSp>
        <p:nvCxnSpPr>
          <p:cNvPr id="10" name="Conector recto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58705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6" r:id="rId9"/>
    <p:sldLayoutId id="2147483693" r:id="rId10"/>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png"/><Relationship Id="rId7" Type="http://schemas.openxmlformats.org/officeDocument/2006/relationships/image" Target="../media/image18.svg"/><Relationship Id="rId2" Type="http://schemas.openxmlformats.org/officeDocument/2006/relationships/notesSlide" Target="../notesSlides/notesSlide6.xml"/><Relationship Id="rId1" Type="http://schemas.openxmlformats.org/officeDocument/2006/relationships/slideLayout" Target="../slideLayouts/slideLayout9.xml"/><Relationship Id="rId10" Type="http://schemas.openxmlformats.org/officeDocument/2006/relationships/image" Target="../media/image16.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support.office.com/es-es/article/editar-la-presentaci%c3%b3n-de-la-escuela-44445997-6769-4d44-8b30-f9e3050adbfb?omkt=es-ES&amp;ui=es-ES&amp;rs=es-ES&amp;ad=ES"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3"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DCA56C-7A25-4BD4-AA72-5256E68BE4CB}"/>
              </a:ext>
            </a:extLst>
          </p:cNvPr>
          <p:cNvSpPr>
            <a:spLocks noGrp="1"/>
          </p:cNvSpPr>
          <p:nvPr>
            <p:ph type="ctrTitle"/>
          </p:nvPr>
        </p:nvSpPr>
        <p:spPr/>
        <p:txBody>
          <a:bodyPr rtlCol="0">
            <a:normAutofit fontScale="90000"/>
          </a:bodyPr>
          <a:lstStyle/>
          <a:p>
            <a:pPr algn="ctr"/>
            <a:r>
              <a:rPr lang="es-GT" dirty="0" smtClean="0"/>
              <a:t>Informática</a:t>
            </a:r>
            <a:r>
              <a:rPr lang="es-GT" dirty="0"/>
              <a:t>, Programación y Soporte </a:t>
            </a:r>
            <a:r>
              <a:rPr lang="es-GT" dirty="0" smtClean="0"/>
              <a:t>Técnico</a:t>
            </a:r>
            <a:endParaRPr lang="es-ES" dirty="0"/>
          </a:p>
        </p:txBody>
      </p:sp>
      <p:pic>
        <p:nvPicPr>
          <p:cNvPr id="4" name="Imagen 3"/>
          <p:cNvPicPr>
            <a:picLocks noChangeAspect="1"/>
          </p:cNvPicPr>
          <p:nvPr/>
        </p:nvPicPr>
        <p:blipFill>
          <a:blip r:embed="rId4"/>
          <a:stretch>
            <a:fillRect/>
          </a:stretch>
        </p:blipFill>
        <p:spPr>
          <a:xfrm>
            <a:off x="4641978" y="3683000"/>
            <a:ext cx="2908044" cy="2908044"/>
          </a:xfrm>
          <a:prstGeom prst="rect">
            <a:avLst/>
          </a:prstGeom>
        </p:spPr>
      </p:pic>
      <p:pic>
        <p:nvPicPr>
          <p:cNvPr id="5" name="Gráfico 4" descr="Cerebro en cabeza">
            <a:extLst>
              <a:ext uri="{FF2B5EF4-FFF2-40B4-BE49-F238E27FC236}">
                <a16:creationId xmlns:a16="http://schemas.microsoft.com/office/drawing/2014/main" id="{D011E263-3212-4780-A140-E652B108BDC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107471" y="1989000"/>
            <a:ext cx="1440000" cy="1440000"/>
          </a:xfrm>
          <a:prstGeom prst="rect">
            <a:avLst/>
          </a:prstGeom>
        </p:spPr>
      </p:pic>
    </p:spTree>
    <p:extLst>
      <p:ext uri="{BB962C8B-B14F-4D97-AF65-F5344CB8AC3E}">
        <p14:creationId xmlns:p14="http://schemas.microsoft.com/office/powerpoint/2010/main" val="4104294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GT" dirty="0" smtClean="0"/>
              <a:t>Materiales del soporte técnico</a:t>
            </a:r>
            <a:endParaRPr lang="es-GT" dirty="0"/>
          </a:p>
        </p:txBody>
      </p:sp>
      <p:sp>
        <p:nvSpPr>
          <p:cNvPr id="4" name="CuadroTexto 3"/>
          <p:cNvSpPr txBox="1"/>
          <p:nvPr/>
        </p:nvSpPr>
        <p:spPr>
          <a:xfrm>
            <a:off x="2590800" y="2438400"/>
            <a:ext cx="6604000" cy="1754326"/>
          </a:xfrm>
          <a:prstGeom prst="rect">
            <a:avLst/>
          </a:prstGeom>
          <a:noFill/>
        </p:spPr>
        <p:txBody>
          <a:bodyPr wrap="square" rtlCol="0">
            <a:spAutoFit/>
          </a:bodyPr>
          <a:lstStyle/>
          <a:p>
            <a:r>
              <a:rPr lang="es-GT" b="1" dirty="0"/>
              <a:t>Mesas de trabajo</a:t>
            </a:r>
            <a:endParaRPr lang="es-GT" dirty="0"/>
          </a:p>
          <a:p>
            <a:r>
              <a:rPr lang="es-GT" dirty="0"/>
              <a:t>Es el Lugar donde se llevará acabó pruebas con el equipo necesario, iluminación extra, deberá tener un aislante que protege a los dispositivos de la computadora que se reparara con un disyuntor y un cable a tierra.</a:t>
            </a:r>
          </a:p>
          <a:p>
            <a:endParaRPr lang="es-GT" dirty="0"/>
          </a:p>
        </p:txBody>
      </p:sp>
      <p:pic>
        <p:nvPicPr>
          <p:cNvPr id="5" name="Imagen 4"/>
          <p:cNvPicPr>
            <a:picLocks noChangeAspect="1"/>
          </p:cNvPicPr>
          <p:nvPr/>
        </p:nvPicPr>
        <p:blipFill>
          <a:blip r:embed="rId2"/>
          <a:stretch>
            <a:fillRect/>
          </a:stretch>
        </p:blipFill>
        <p:spPr>
          <a:xfrm>
            <a:off x="7485128" y="3733800"/>
            <a:ext cx="3589272" cy="2691954"/>
          </a:xfrm>
          <a:prstGeom prst="rect">
            <a:avLst/>
          </a:prstGeom>
        </p:spPr>
      </p:pic>
    </p:spTree>
    <p:extLst>
      <p:ext uri="{BB962C8B-B14F-4D97-AF65-F5344CB8AC3E}">
        <p14:creationId xmlns:p14="http://schemas.microsoft.com/office/powerpoint/2010/main" val="14751850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273300" y="2197100"/>
            <a:ext cx="7594600" cy="1200329"/>
          </a:xfrm>
          <a:prstGeom prst="rect">
            <a:avLst/>
          </a:prstGeom>
          <a:noFill/>
        </p:spPr>
        <p:txBody>
          <a:bodyPr wrap="square" rtlCol="0">
            <a:spAutoFit/>
          </a:bodyPr>
          <a:lstStyle/>
          <a:p>
            <a:r>
              <a:rPr lang="es-GT" b="1" dirty="0"/>
              <a:t>Extinguidores</a:t>
            </a:r>
            <a:endParaRPr lang="es-GT" dirty="0"/>
          </a:p>
          <a:p>
            <a:r>
              <a:rPr lang="es-GT" dirty="0"/>
              <a:t>Son artefactos que su función principal es apagar el fuego. Son muy necesarios en el taller ya que alguna vez podría ocasionarse un corto circuito de cualquier componente y este generaría fuego y este se tendrá que apagar</a:t>
            </a:r>
            <a:r>
              <a:rPr lang="es-GT" dirty="0" smtClean="0"/>
              <a:t>.</a:t>
            </a:r>
            <a:endParaRPr lang="es-GT" dirty="0"/>
          </a:p>
        </p:txBody>
      </p:sp>
      <p:pic>
        <p:nvPicPr>
          <p:cNvPr id="4" name="Imagen 3"/>
          <p:cNvPicPr>
            <a:picLocks noChangeAspect="1"/>
          </p:cNvPicPr>
          <p:nvPr/>
        </p:nvPicPr>
        <p:blipFill>
          <a:blip r:embed="rId2"/>
          <a:stretch>
            <a:fillRect/>
          </a:stretch>
        </p:blipFill>
        <p:spPr>
          <a:xfrm>
            <a:off x="5673725" y="4168775"/>
            <a:ext cx="3333750" cy="2152650"/>
          </a:xfrm>
          <a:prstGeom prst="rect">
            <a:avLst/>
          </a:prstGeom>
        </p:spPr>
      </p:pic>
    </p:spTree>
    <p:extLst>
      <p:ext uri="{BB962C8B-B14F-4D97-AF65-F5344CB8AC3E}">
        <p14:creationId xmlns:p14="http://schemas.microsoft.com/office/powerpoint/2010/main" val="28375005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600200" y="2192971"/>
            <a:ext cx="5588000" cy="1477328"/>
          </a:xfrm>
          <a:prstGeom prst="rect">
            <a:avLst/>
          </a:prstGeom>
          <a:noFill/>
        </p:spPr>
        <p:txBody>
          <a:bodyPr wrap="square" rtlCol="0">
            <a:spAutoFit/>
          </a:bodyPr>
          <a:lstStyle/>
          <a:p>
            <a:r>
              <a:rPr lang="es-GT" b="1" dirty="0"/>
              <a:t>Anaqueles y Repisas</a:t>
            </a:r>
            <a:endParaRPr lang="es-GT" dirty="0"/>
          </a:p>
          <a:p>
            <a:r>
              <a:rPr lang="es-GT" dirty="0"/>
              <a:t>Son esenciales en el taller para poder mantener un orden específico de los componentes y/o herramientas (o cualquier otra cosa) y que las estanterías se puedan tener a la mano</a:t>
            </a:r>
            <a:r>
              <a:rPr lang="es-GT" dirty="0" smtClean="0"/>
              <a:t>.</a:t>
            </a:r>
            <a:endParaRPr lang="es-GT" dirty="0"/>
          </a:p>
        </p:txBody>
      </p:sp>
      <p:pic>
        <p:nvPicPr>
          <p:cNvPr id="4" name="Imagen 3"/>
          <p:cNvPicPr>
            <a:picLocks noChangeAspect="1"/>
          </p:cNvPicPr>
          <p:nvPr/>
        </p:nvPicPr>
        <p:blipFill>
          <a:blip r:embed="rId2"/>
          <a:stretch>
            <a:fillRect/>
          </a:stretch>
        </p:blipFill>
        <p:spPr>
          <a:xfrm>
            <a:off x="6144724" y="3670299"/>
            <a:ext cx="5259875" cy="2816225"/>
          </a:xfrm>
          <a:prstGeom prst="rect">
            <a:avLst/>
          </a:prstGeom>
        </p:spPr>
      </p:pic>
    </p:spTree>
    <p:extLst>
      <p:ext uri="{BB962C8B-B14F-4D97-AF65-F5344CB8AC3E}">
        <p14:creationId xmlns:p14="http://schemas.microsoft.com/office/powerpoint/2010/main" val="14113476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473200" y="1853754"/>
            <a:ext cx="6616700" cy="2308324"/>
          </a:xfrm>
          <a:prstGeom prst="rect">
            <a:avLst/>
          </a:prstGeom>
          <a:noFill/>
        </p:spPr>
        <p:txBody>
          <a:bodyPr wrap="square" rtlCol="0">
            <a:spAutoFit/>
          </a:bodyPr>
          <a:lstStyle/>
          <a:p>
            <a:r>
              <a:rPr lang="es-GT" b="1" dirty="0"/>
              <a:t>Herramientas</a:t>
            </a:r>
            <a:endParaRPr lang="es-GT" dirty="0"/>
          </a:p>
          <a:p>
            <a:r>
              <a:rPr lang="es-GT" dirty="0"/>
              <a:t>En el taller deben de existir las herramientas necesarias para el mantenimiento tanto preventivo como correctivo; ya que estas deben de poderse llevar en el maletín para dar el soporte fuera del taller y como del taller para brindarlo en tu empresa (taller). Algunas herramientas son: </a:t>
            </a:r>
            <a:r>
              <a:rPr lang="es-GT" b="1" dirty="0"/>
              <a:t>pulsera antiestática, desarmadores, pinzas, recipientes, discos con diversos software (office, y diversos sistemas operativos), cables de red, entre otros</a:t>
            </a:r>
            <a:r>
              <a:rPr lang="es-GT" b="1" dirty="0" smtClean="0"/>
              <a:t>.</a:t>
            </a:r>
            <a:endParaRPr lang="es-GT" dirty="0"/>
          </a:p>
        </p:txBody>
      </p:sp>
      <p:pic>
        <p:nvPicPr>
          <p:cNvPr id="4" name="Imagen 3"/>
          <p:cNvPicPr>
            <a:picLocks noChangeAspect="1"/>
          </p:cNvPicPr>
          <p:nvPr/>
        </p:nvPicPr>
        <p:blipFill>
          <a:blip r:embed="rId2"/>
          <a:stretch>
            <a:fillRect/>
          </a:stretch>
        </p:blipFill>
        <p:spPr>
          <a:xfrm>
            <a:off x="8089900" y="3666778"/>
            <a:ext cx="3594563" cy="2695922"/>
          </a:xfrm>
          <a:prstGeom prst="rect">
            <a:avLst/>
          </a:prstGeom>
        </p:spPr>
      </p:pic>
    </p:spTree>
    <p:extLst>
      <p:ext uri="{BB962C8B-B14F-4D97-AF65-F5344CB8AC3E}">
        <p14:creationId xmlns:p14="http://schemas.microsoft.com/office/powerpoint/2010/main" val="41099903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3"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rtlCol="0"/>
          <a:lstStyle/>
          <a:p>
            <a:pPr algn="ctr" rtl="0"/>
            <a:r>
              <a:rPr lang="es-ES" dirty="0" smtClean="0"/>
              <a:t>informática</a:t>
            </a:r>
            <a:endParaRPr lang="es-ES" dirty="0"/>
          </a:p>
        </p:txBody>
      </p:sp>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p:txBody>
          <a:bodyPr rtlCol="0"/>
          <a:lstStyle/>
          <a:p>
            <a:pPr lvl="1" rtl="0"/>
            <a:r>
              <a:rPr lang="es-ES" dirty="0" smtClean="0">
                <a:solidFill>
                  <a:srgbClr val="000000"/>
                </a:solidFill>
                <a:ea typeface="Tahoma" panose="020B0604030504040204" pitchFamily="34" charset="0"/>
                <a:cs typeface="Tahoma" panose="020B0604030504040204" pitchFamily="34" charset="0"/>
              </a:rPr>
              <a:t>¿</a:t>
            </a:r>
            <a:r>
              <a:rPr lang="es-ES" dirty="0" smtClean="0">
                <a:solidFill>
                  <a:srgbClr val="000000"/>
                </a:solidFill>
                <a:ea typeface="Tahoma" panose="020B0604030504040204" pitchFamily="34" charset="0"/>
                <a:cs typeface="Tahoma" panose="020B0604030504040204" pitchFamily="34" charset="0"/>
              </a:rPr>
              <a:t>Para que sirve la informática</a:t>
            </a:r>
            <a:r>
              <a:rPr lang="es-ES" dirty="0" smtClean="0">
                <a:ea typeface="Tahoma" panose="020B0604030504040204" pitchFamily="34" charset="0"/>
                <a:cs typeface="Tahoma" panose="020B0604030504040204" pitchFamily="34" charset="0"/>
              </a:rPr>
              <a:t>?</a:t>
            </a:r>
            <a:endParaRPr lang="es-ES" dirty="0">
              <a:ea typeface="Tahoma" panose="020B0604030504040204" pitchFamily="34" charset="0"/>
              <a:cs typeface="Tahoma" panose="020B0604030504040204" pitchFamily="34" charset="0"/>
            </a:endParaRPr>
          </a:p>
          <a:p>
            <a:r>
              <a:rPr lang="es-GT" dirty="0"/>
              <a:t>La informática sirve para controlar de una manera más eficiente los sistemas informáticos y ponerlos al servicio del bienestar general de los seres humanos. Los computadores se utilizan para cientos de servicios, desde el uso cotidiano para ver películas hasta para usos militares</a:t>
            </a:r>
            <a:r>
              <a:rPr lang="es-GT" dirty="0" smtClean="0"/>
              <a:t>.</a:t>
            </a:r>
          </a:p>
          <a:p>
            <a:endParaRPr lang="es-ES" dirty="0"/>
          </a:p>
          <a:p>
            <a:pPr rtl="0"/>
            <a:endParaRPr lang="es-ES" dirty="0"/>
          </a:p>
        </p:txBody>
      </p:sp>
      <p:pic>
        <p:nvPicPr>
          <p:cNvPr id="4" name="Gráfico 3" descr="Bombilla">
            <a:extLst>
              <a:ext uri="{FF2B5EF4-FFF2-40B4-BE49-F238E27FC236}">
                <a16:creationId xmlns:a16="http://schemas.microsoft.com/office/drawing/2014/main" id="{5E124F8C-3984-4EEC-9BA8-3B255731F2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28262" y="206686"/>
            <a:ext cx="1122450" cy="1122450"/>
          </a:xfrm>
          <a:prstGeom prst="rect">
            <a:avLst/>
          </a:prstGeom>
        </p:spPr>
      </p:pic>
      <p:pic>
        <p:nvPicPr>
          <p:cNvPr id="5" name="Imagen 4"/>
          <p:cNvPicPr>
            <a:picLocks noChangeAspect="1"/>
          </p:cNvPicPr>
          <p:nvPr/>
        </p:nvPicPr>
        <p:blipFill>
          <a:blip r:embed="rId6"/>
          <a:stretch>
            <a:fillRect/>
          </a:stretch>
        </p:blipFill>
        <p:spPr>
          <a:xfrm>
            <a:off x="7061200" y="4264030"/>
            <a:ext cx="3287712" cy="2187569"/>
          </a:xfrm>
          <a:prstGeom prst="rect">
            <a:avLst/>
          </a:prstGeom>
        </p:spPr>
      </p:pic>
    </p:spTree>
    <p:extLst>
      <p:ext uri="{BB962C8B-B14F-4D97-AF65-F5344CB8AC3E}">
        <p14:creationId xmlns:p14="http://schemas.microsoft.com/office/powerpoint/2010/main" val="2094298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rtlCol="0"/>
          <a:lstStyle/>
          <a:p>
            <a:pPr algn="ctr"/>
            <a:r>
              <a:rPr lang="es-ES" dirty="0" smtClean="0">
                <a:solidFill>
                  <a:srgbClr val="000000"/>
                </a:solidFill>
                <a:ea typeface="Tahoma" panose="020B0604030504040204" pitchFamily="34" charset="0"/>
                <a:cs typeface="Tahoma" panose="020B0604030504040204" pitchFamily="34" charset="0"/>
              </a:rPr>
              <a:t>¿en Qué se </a:t>
            </a:r>
            <a:r>
              <a:rPr lang="es-ES" dirty="0">
                <a:solidFill>
                  <a:srgbClr val="000000"/>
                </a:solidFill>
                <a:ea typeface="Tahoma" panose="020B0604030504040204" pitchFamily="34" charset="0"/>
                <a:cs typeface="Tahoma" panose="020B0604030504040204" pitchFamily="34" charset="0"/>
              </a:rPr>
              <a:t>beneficia la </a:t>
            </a:r>
            <a:r>
              <a:rPr lang="es-ES" dirty="0" smtClean="0">
                <a:solidFill>
                  <a:srgbClr val="000000"/>
                </a:solidFill>
                <a:ea typeface="Tahoma" panose="020B0604030504040204" pitchFamily="34" charset="0"/>
                <a:cs typeface="Tahoma" panose="020B0604030504040204" pitchFamily="34" charset="0"/>
              </a:rPr>
              <a:t>informática?</a:t>
            </a:r>
            <a:endParaRPr lang="es-ES" dirty="0"/>
          </a:p>
        </p:txBody>
      </p:sp>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a:xfrm>
            <a:off x="1294363" y="1556900"/>
            <a:ext cx="9603275" cy="3450613"/>
          </a:xfrm>
        </p:spPr>
        <p:txBody>
          <a:bodyPr rtlCol="0">
            <a:normAutofit fontScale="85000" lnSpcReduction="20000"/>
          </a:bodyPr>
          <a:lstStyle/>
          <a:p>
            <a:pPr lvl="0" rtl="0"/>
            <a:r>
              <a:rPr lang="es-ES" dirty="0" smtClean="0">
                <a:solidFill>
                  <a:srgbClr val="000000"/>
                </a:solidFill>
                <a:ea typeface="Tahoma" panose="020B0604030504040204" pitchFamily="34" charset="0"/>
                <a:cs typeface="Tahoma" panose="020B0604030504040204" pitchFamily="34" charset="0"/>
              </a:rPr>
              <a:t>¿</a:t>
            </a:r>
            <a:r>
              <a:rPr lang="es-ES" dirty="0">
                <a:solidFill>
                  <a:srgbClr val="000000"/>
                </a:solidFill>
                <a:ea typeface="Tahoma" panose="020B0604030504040204" pitchFamily="34" charset="0"/>
                <a:cs typeface="Tahoma" panose="020B0604030504040204" pitchFamily="34" charset="0"/>
              </a:rPr>
              <a:t>Por qué</a:t>
            </a:r>
            <a:r>
              <a:rPr lang="es-ES" dirty="0" smtClean="0">
                <a:solidFill>
                  <a:srgbClr val="000000"/>
                </a:solidFill>
                <a:ea typeface="Tahoma" panose="020B0604030504040204" pitchFamily="34" charset="0"/>
                <a:cs typeface="Tahoma" panose="020B0604030504040204" pitchFamily="34" charset="0"/>
              </a:rPr>
              <a:t>?</a:t>
            </a:r>
          </a:p>
          <a:p>
            <a:r>
              <a:rPr lang="es-GT" b="1" dirty="0"/>
              <a:t>Nos ayuda como facilitador de los procesos, el mejor manejo de los datos contables y sobre todo el mejoramiento del medio ambiente, Ya no sólo basta con poseer profundos conocimientos teóricos y prácticos del campo de la ciencia al que se destine, sino que se debe de poseer potentes herramientas de cálculo para el ejercicio de su función. </a:t>
            </a:r>
            <a:r>
              <a:rPr lang="es-GT" dirty="0"/>
              <a:t/>
            </a:r>
            <a:br>
              <a:rPr lang="es-GT" dirty="0"/>
            </a:br>
            <a:r>
              <a:rPr lang="es-GT" b="1" dirty="0"/>
              <a:t>Desde el ábaco chino, pasando por la calculadora de mano, hasta los ordenadores personales.</a:t>
            </a:r>
            <a:endParaRPr lang="es-GT" dirty="0"/>
          </a:p>
          <a:p>
            <a:r>
              <a:rPr lang="es-GT" b="1" dirty="0"/>
              <a:t>En ese sentido, y en el marco de la denominada sociedad de la información del siglo XXI, no se concibe un ingeniero actual sin unos conocimientos mínimos de informática, tanto de hardware, como de software, el ordenador personal y las redes de ordenadores (internet incluido) han entrado en nuestro entorno para no desaparecer jamás</a:t>
            </a:r>
            <a:endParaRPr lang="es-GT" dirty="0"/>
          </a:p>
          <a:p>
            <a:pPr lvl="0" rtl="0"/>
            <a:endParaRPr lang="es-ES" dirty="0">
              <a:solidFill>
                <a:srgbClr val="000000"/>
              </a:solidFill>
              <a:ea typeface="Tahoma" panose="020B0604030504040204" pitchFamily="34" charset="0"/>
              <a:cs typeface="Tahoma" panose="020B0604030504040204" pitchFamily="34" charset="0"/>
            </a:endParaRPr>
          </a:p>
          <a:p>
            <a:pPr lvl="0" rtl="0"/>
            <a:endParaRPr lang="es-ES" dirty="0">
              <a:solidFill>
                <a:srgbClr val="000000"/>
              </a:solidFill>
              <a:ea typeface="Tahoma" panose="020B0604030504040204" pitchFamily="34" charset="0"/>
              <a:cs typeface="Tahoma" panose="020B0604030504040204" pitchFamily="34" charset="0"/>
            </a:endParaRPr>
          </a:p>
        </p:txBody>
      </p:sp>
      <p:pic>
        <p:nvPicPr>
          <p:cNvPr id="5" name="Gráfico 4" descr="Un hombre y una mujer">
            <a:extLst>
              <a:ext uri="{FF2B5EF4-FFF2-40B4-BE49-F238E27FC236}">
                <a16:creationId xmlns:a16="http://schemas.microsoft.com/office/drawing/2014/main" id="{2DED0F48-76A7-437D-9746-E2DF97A1CB0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853742" y="216211"/>
            <a:ext cx="1122450" cy="1122450"/>
          </a:xfrm>
          <a:prstGeom prst="rect">
            <a:avLst/>
          </a:prstGeom>
        </p:spPr>
      </p:pic>
      <p:pic>
        <p:nvPicPr>
          <p:cNvPr id="4" name="Imagen 3"/>
          <p:cNvPicPr>
            <a:picLocks noChangeAspect="1"/>
          </p:cNvPicPr>
          <p:nvPr/>
        </p:nvPicPr>
        <p:blipFill>
          <a:blip r:embed="rId5"/>
          <a:stretch>
            <a:fillRect/>
          </a:stretch>
        </p:blipFill>
        <p:spPr>
          <a:xfrm>
            <a:off x="8752926" y="4508500"/>
            <a:ext cx="2798898" cy="2075587"/>
          </a:xfrm>
          <a:prstGeom prst="rect">
            <a:avLst/>
          </a:prstGeom>
        </p:spPr>
      </p:pic>
    </p:spTree>
    <p:extLst>
      <p:ext uri="{BB962C8B-B14F-4D97-AF65-F5344CB8AC3E}">
        <p14:creationId xmlns:p14="http://schemas.microsoft.com/office/powerpoint/2010/main" val="2449431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rtlCol="0"/>
          <a:lstStyle/>
          <a:p>
            <a:pPr rtl="0"/>
            <a:r>
              <a:rPr lang="es-ES" dirty="0"/>
              <a:t>Materiales de </a:t>
            </a:r>
            <a:r>
              <a:rPr lang="es-ES" dirty="0" smtClean="0"/>
              <a:t>la informática </a:t>
            </a:r>
            <a:endParaRPr lang="es-ES" dirty="0"/>
          </a:p>
        </p:txBody>
      </p:sp>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a:xfrm>
            <a:off x="0" y="1545832"/>
            <a:ext cx="12192000" cy="3978668"/>
          </a:xfrm>
        </p:spPr>
        <p:txBody>
          <a:bodyPr rtlCol="0">
            <a:normAutofit fontScale="85000" lnSpcReduction="10000"/>
          </a:bodyPr>
          <a:lstStyle/>
          <a:p>
            <a:pPr lvl="0" rtl="0"/>
            <a:r>
              <a:rPr lang="es-ES" dirty="0"/>
              <a:t>Materiales </a:t>
            </a:r>
            <a:r>
              <a:rPr lang="es-ES" dirty="0" smtClean="0"/>
              <a:t>utilizados para la informática </a:t>
            </a:r>
            <a:endParaRPr lang="es-ES" dirty="0"/>
          </a:p>
          <a:p>
            <a:r>
              <a:rPr lang="es-GT" b="1" dirty="0" smtClean="0"/>
              <a:t>Fibra óptica: </a:t>
            </a:r>
            <a:r>
              <a:rPr lang="es-GT" dirty="0" smtClean="0"/>
              <a:t>La</a:t>
            </a:r>
            <a:r>
              <a:rPr lang="es-GT" dirty="0"/>
              <a:t> fibra óptica es un medio de transmisión empleado habitualmente en redes de datos; un hilo muy fino de material transparente, vidrio o materiales plásticos, por el que se envían pulsos de luz que representan los datos a transmitir. </a:t>
            </a:r>
            <a:endParaRPr lang="es-GT" dirty="0" smtClean="0"/>
          </a:p>
          <a:p>
            <a:r>
              <a:rPr lang="es-GT" b="1" dirty="0" smtClean="0"/>
              <a:t>Semiconductores: </a:t>
            </a:r>
            <a:r>
              <a:rPr lang="es-GT" dirty="0" smtClean="0"/>
              <a:t>Un</a:t>
            </a:r>
            <a:r>
              <a:rPr lang="es-GT" dirty="0"/>
              <a:t> semiconductor es un elemento que se comporta como un conductor o como aislante dependiendo de diversos </a:t>
            </a:r>
            <a:r>
              <a:rPr lang="es-GT" dirty="0" smtClean="0"/>
              <a:t>factores.</a:t>
            </a:r>
          </a:p>
          <a:p>
            <a:r>
              <a:rPr lang="es-GT" b="1" dirty="0" smtClean="0"/>
              <a:t>Superconductores: </a:t>
            </a:r>
            <a:r>
              <a:rPr lang="es-GT" dirty="0"/>
              <a:t>Se denomina </a:t>
            </a:r>
            <a:r>
              <a:rPr lang="es-GT" dirty="0" smtClean="0"/>
              <a:t>súper </a:t>
            </a:r>
            <a:r>
              <a:rPr lang="es-GT" dirty="0"/>
              <a:t>conductividad a la capacidad intrínseca que poseen ciertos materiales para conducir corriente eléctrica con resistencia y pérdida de energía nulas en determinadas condiciones</a:t>
            </a:r>
            <a:r>
              <a:rPr lang="es-GT" dirty="0" smtClean="0"/>
              <a:t>.</a:t>
            </a:r>
          </a:p>
          <a:p>
            <a:r>
              <a:rPr lang="es-GT" b="1" dirty="0"/>
              <a:t>Nuevas cerámicas y </a:t>
            </a:r>
            <a:r>
              <a:rPr lang="es-GT" b="1" dirty="0" smtClean="0"/>
              <a:t>plásticos: </a:t>
            </a:r>
            <a:r>
              <a:rPr lang="es-GT" dirty="0" smtClean="0"/>
              <a:t>El </a:t>
            </a:r>
            <a:r>
              <a:rPr lang="es-GT" dirty="0"/>
              <a:t>secreto de las cerámicas -alúmina, circonio, mullita o carburo de silicio, entre otros- de alta dureza reside en los cambios que experimentan durante la </a:t>
            </a:r>
            <a:r>
              <a:rPr lang="es-GT" dirty="0" smtClean="0"/>
              <a:t>cocción.</a:t>
            </a:r>
          </a:p>
          <a:p>
            <a:r>
              <a:rPr lang="es-GT" b="1" dirty="0"/>
              <a:t>Vidrios </a:t>
            </a:r>
            <a:r>
              <a:rPr lang="es-GT" b="1" dirty="0" smtClean="0"/>
              <a:t>especiales: </a:t>
            </a:r>
            <a:r>
              <a:rPr lang="es-GT" dirty="0" smtClean="0"/>
              <a:t>Es </a:t>
            </a:r>
            <a:r>
              <a:rPr lang="es-GT" dirty="0"/>
              <a:t>un vidrio de seguridad el que en caso de rotura no ofrece peligro para las personas o bienes. El vidrio común cuando se rompe produce grandes astillas agudas y filosas, pero es la base del procesamiento del vidrio de seguridad.</a:t>
            </a:r>
          </a:p>
          <a:p>
            <a:pPr marL="0" indent="0">
              <a:buNone/>
            </a:pPr>
            <a:endParaRPr lang="es-GT" dirty="0"/>
          </a:p>
          <a:p>
            <a:endParaRPr lang="es-GT" dirty="0"/>
          </a:p>
          <a:p>
            <a:pPr lvl="0" rtl="0"/>
            <a:endParaRPr lang="es-ES" dirty="0"/>
          </a:p>
        </p:txBody>
      </p:sp>
      <p:pic>
        <p:nvPicPr>
          <p:cNvPr id="6" name="Gráfico 5" descr="Herramientas">
            <a:extLst>
              <a:ext uri="{FF2B5EF4-FFF2-40B4-BE49-F238E27FC236}">
                <a16:creationId xmlns:a16="http://schemas.microsoft.com/office/drawing/2014/main" id="{A0524D64-7C99-4DD6-A26E-C33BE01EC43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884045" y="340011"/>
            <a:ext cx="1044000" cy="1044000"/>
          </a:xfrm>
          <a:prstGeom prst="rect">
            <a:avLst/>
          </a:prstGeom>
        </p:spPr>
      </p:pic>
      <p:pic>
        <p:nvPicPr>
          <p:cNvPr id="4" name="Imagen 3"/>
          <p:cNvPicPr>
            <a:picLocks noChangeAspect="1"/>
          </p:cNvPicPr>
          <p:nvPr/>
        </p:nvPicPr>
        <p:blipFill>
          <a:blip r:embed="rId5"/>
          <a:stretch>
            <a:fillRect/>
          </a:stretch>
        </p:blipFill>
        <p:spPr>
          <a:xfrm>
            <a:off x="9884045" y="5363344"/>
            <a:ext cx="1799300" cy="1347738"/>
          </a:xfrm>
          <a:prstGeom prst="rect">
            <a:avLst/>
          </a:prstGeom>
        </p:spPr>
      </p:pic>
    </p:spTree>
    <p:extLst>
      <p:ext uri="{BB962C8B-B14F-4D97-AF65-F5344CB8AC3E}">
        <p14:creationId xmlns:p14="http://schemas.microsoft.com/office/powerpoint/2010/main" val="2712936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29E978-9605-417C-951F-53F4926CFF1A}"/>
              </a:ext>
            </a:extLst>
          </p:cNvPr>
          <p:cNvSpPr>
            <a:spLocks noGrp="1"/>
          </p:cNvSpPr>
          <p:nvPr>
            <p:ph type="title"/>
          </p:nvPr>
        </p:nvSpPr>
        <p:spPr>
          <a:xfrm>
            <a:off x="1290909" y="798974"/>
            <a:ext cx="9610182" cy="601226"/>
          </a:xfrm>
        </p:spPr>
        <p:txBody>
          <a:bodyPr rtlCol="0"/>
          <a:lstStyle/>
          <a:p>
            <a:pPr algn="ctr" rtl="0"/>
            <a:r>
              <a:rPr lang="es-ES" dirty="0" smtClean="0"/>
              <a:t>Programación </a:t>
            </a:r>
            <a:endParaRPr lang="es-ES" dirty="0"/>
          </a:p>
        </p:txBody>
      </p:sp>
      <p:sp>
        <p:nvSpPr>
          <p:cNvPr id="4" name="Marcador de texto 3">
            <a:extLst>
              <a:ext uri="{FF2B5EF4-FFF2-40B4-BE49-F238E27FC236}">
                <a16:creationId xmlns:a16="http://schemas.microsoft.com/office/drawing/2014/main" id="{4986B87E-83DC-455A-94FE-389658903147}"/>
              </a:ext>
            </a:extLst>
          </p:cNvPr>
          <p:cNvSpPr>
            <a:spLocks noGrp="1"/>
          </p:cNvSpPr>
          <p:nvPr>
            <p:ph type="body" sz="half" idx="2"/>
          </p:nvPr>
        </p:nvSpPr>
        <p:spPr>
          <a:xfrm>
            <a:off x="101600" y="1645522"/>
            <a:ext cx="6337300" cy="4552078"/>
          </a:xfrm>
        </p:spPr>
        <p:txBody>
          <a:bodyPr rtlCol="0">
            <a:normAutofit/>
          </a:bodyPr>
          <a:lstStyle/>
          <a:p>
            <a:pPr marL="285750" indent="-285750" rtl="0">
              <a:buFont typeface="Arial" panose="020B0604020202020204" pitchFamily="34" charset="0"/>
              <a:buChar char="•"/>
            </a:pPr>
            <a:r>
              <a:rPr lang="es-ES" dirty="0" smtClean="0"/>
              <a:t>¿Para que sirve la programación</a:t>
            </a:r>
          </a:p>
          <a:p>
            <a:r>
              <a:rPr lang="es-GT" dirty="0"/>
              <a:t>La Programación es el proceso al que se recurre para crear algún tipo de aplicación o software, para materializar un concepto o proyecto que requiere de la utilización de un lenguaje informático para poder llevarse a cabo. Es algo que está completamente ligado a la figura del programador, y que cada vez está cobrando más importancia dentro del mundo del marketing.</a:t>
            </a:r>
          </a:p>
          <a:p>
            <a:r>
              <a:rPr lang="es-GT" dirty="0"/>
              <a:t>Decimos que tanto esta figura como el proceso en sí son importantes actualmente porque es difícil dar forma a una campaña de marketing sin que se pase por alguno de estos dos elementos. Desde la elaboración de una aplicación para </a:t>
            </a:r>
            <a:r>
              <a:rPr lang="es-GT" dirty="0" err="1"/>
              <a:t>smartphones</a:t>
            </a:r>
            <a:r>
              <a:rPr lang="es-GT" dirty="0"/>
              <a:t> hasta el propio desarrollo de una página web son aspectos que requieren de la labor de un profesional de este tipo si realmente se quieren buenos resultados.</a:t>
            </a:r>
          </a:p>
          <a:p>
            <a:pPr marL="285750" indent="-285750" rtl="0">
              <a:buFont typeface="Arial" panose="020B0604020202020204" pitchFamily="34" charset="0"/>
              <a:buChar char="•"/>
            </a:pPr>
            <a:endParaRPr lang="es-ES" dirty="0"/>
          </a:p>
        </p:txBody>
      </p:sp>
      <p:sp>
        <p:nvSpPr>
          <p:cNvPr id="5" name="Marcador de contenido 4">
            <a:extLst>
              <a:ext uri="{FF2B5EF4-FFF2-40B4-BE49-F238E27FC236}">
                <a16:creationId xmlns:a16="http://schemas.microsoft.com/office/drawing/2014/main" id="{C024C14A-E496-4FF0-8939-7E31F6B95C48}"/>
              </a:ext>
            </a:extLst>
          </p:cNvPr>
          <p:cNvSpPr txBox="1">
            <a:spLocks/>
          </p:cNvSpPr>
          <p:nvPr/>
        </p:nvSpPr>
        <p:spPr>
          <a:xfrm>
            <a:off x="5048983" y="5510822"/>
            <a:ext cx="5901227" cy="7784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rtl="0">
              <a:spcBef>
                <a:spcPts val="600"/>
              </a:spcBef>
            </a:pPr>
            <a:endParaRPr lang="es-ES" sz="1400" dirty="0">
              <a:ea typeface="Tahoma" panose="020B0604030504040204" pitchFamily="34" charset="0"/>
              <a:cs typeface="Tahoma" panose="020B0604030504040204" pitchFamily="34" charset="0"/>
            </a:endParaRPr>
          </a:p>
        </p:txBody>
      </p:sp>
      <p:pic>
        <p:nvPicPr>
          <p:cNvPr id="7" name="Gráfico 6" descr="Engranajes">
            <a:extLst>
              <a:ext uri="{FF2B5EF4-FFF2-40B4-BE49-F238E27FC236}">
                <a16:creationId xmlns:a16="http://schemas.microsoft.com/office/drawing/2014/main" id="{DA9595F8-50AF-4C85-9BC5-B52646E113FB}"/>
              </a:ext>
            </a:extLst>
          </p:cNvPr>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9916904" y="243287"/>
            <a:ext cx="1122450" cy="1122450"/>
          </a:xfrm>
          <a:prstGeom prst="rect">
            <a:avLst/>
          </a:prstGeom>
        </p:spPr>
      </p:pic>
      <p:pic>
        <p:nvPicPr>
          <p:cNvPr id="8" name="Marcador de contenido 7"/>
          <p:cNvPicPr>
            <a:picLocks noGrp="1" noChangeAspect="1"/>
          </p:cNvPicPr>
          <p:nvPr>
            <p:ph idx="1"/>
          </p:nvPr>
        </p:nvPicPr>
        <p:blipFill>
          <a:blip r:embed="rId6"/>
          <a:stretch>
            <a:fillRect/>
          </a:stretch>
        </p:blipFill>
        <p:spPr>
          <a:xfrm>
            <a:off x="6658504" y="1824038"/>
            <a:ext cx="5120216" cy="3840162"/>
          </a:xfrm>
          <a:prstGeom prst="rect">
            <a:avLst/>
          </a:prstGeom>
        </p:spPr>
      </p:pic>
    </p:spTree>
    <p:extLst>
      <p:ext uri="{BB962C8B-B14F-4D97-AF65-F5344CB8AC3E}">
        <p14:creationId xmlns:p14="http://schemas.microsoft.com/office/powerpoint/2010/main" val="4164098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FF222A-0050-42E6-8C3E-86E3C365C411}"/>
              </a:ext>
            </a:extLst>
          </p:cNvPr>
          <p:cNvSpPr>
            <a:spLocks noGrp="1"/>
          </p:cNvSpPr>
          <p:nvPr>
            <p:ph type="title"/>
          </p:nvPr>
        </p:nvSpPr>
        <p:spPr>
          <a:xfrm>
            <a:off x="1290909" y="798974"/>
            <a:ext cx="9610182" cy="601226"/>
          </a:xfrm>
        </p:spPr>
        <p:txBody>
          <a:bodyPr rtlCol="0"/>
          <a:lstStyle/>
          <a:p>
            <a:pPr algn="ctr"/>
            <a:r>
              <a:rPr lang="es-ES" dirty="0">
                <a:solidFill>
                  <a:srgbClr val="000000"/>
                </a:solidFill>
                <a:ea typeface="Tahoma" panose="020B0604030504040204" pitchFamily="34" charset="0"/>
                <a:cs typeface="Tahoma" panose="020B0604030504040204" pitchFamily="34" charset="0"/>
              </a:rPr>
              <a:t>en Qué se beneficia </a:t>
            </a:r>
            <a:r>
              <a:rPr lang="es-ES" dirty="0" smtClean="0">
                <a:solidFill>
                  <a:srgbClr val="000000"/>
                </a:solidFill>
                <a:ea typeface="Tahoma" panose="020B0604030504040204" pitchFamily="34" charset="0"/>
                <a:cs typeface="Tahoma" panose="020B0604030504040204" pitchFamily="34" charset="0"/>
              </a:rPr>
              <a:t>la programación </a:t>
            </a:r>
            <a:endParaRPr lang="es-ES" dirty="0"/>
          </a:p>
        </p:txBody>
      </p:sp>
      <p:sp>
        <p:nvSpPr>
          <p:cNvPr id="9" name="Marcador de texto 8">
            <a:extLst>
              <a:ext uri="{FF2B5EF4-FFF2-40B4-BE49-F238E27FC236}">
                <a16:creationId xmlns:a16="http://schemas.microsoft.com/office/drawing/2014/main" id="{1BD5DDD4-B30F-43B5-9BA0-190CC29E9665}"/>
              </a:ext>
            </a:extLst>
          </p:cNvPr>
          <p:cNvSpPr>
            <a:spLocks noGrp="1"/>
          </p:cNvSpPr>
          <p:nvPr>
            <p:ph type="body" sz="quarter" idx="16"/>
          </p:nvPr>
        </p:nvSpPr>
        <p:spPr>
          <a:xfrm>
            <a:off x="927100" y="1569486"/>
            <a:ext cx="10934700" cy="1338813"/>
          </a:xfrm>
        </p:spPr>
        <p:txBody>
          <a:bodyPr rtlCol="0"/>
          <a:lstStyle/>
          <a:p>
            <a:pPr lvl="0"/>
            <a:r>
              <a:rPr lang="es-ES" dirty="0">
                <a:solidFill>
                  <a:srgbClr val="000000"/>
                </a:solidFill>
                <a:ea typeface="Tahoma" panose="020B0604030504040204" pitchFamily="34" charset="0"/>
                <a:cs typeface="Tahoma" panose="020B0604030504040204" pitchFamily="34" charset="0"/>
              </a:rPr>
              <a:t>¿Por qué?</a:t>
            </a:r>
          </a:p>
          <a:p>
            <a:pPr fontAlgn="base"/>
            <a:r>
              <a:rPr lang="es-GT" sz="1400" b="1" dirty="0"/>
              <a:t>1. Desarrolla habilidades para la solución de problemas lógicos.</a:t>
            </a:r>
            <a:r>
              <a:rPr lang="es-GT" sz="1400" dirty="0"/>
              <a:t> Estimula la creatividad y el pensamiento crítico. Todas estas son habilidades del siglo XXI requeridas en cualquier sector.</a:t>
            </a:r>
          </a:p>
          <a:p>
            <a:pPr fontAlgn="base"/>
            <a:r>
              <a:rPr lang="es-GT" sz="1400" b="1" dirty="0"/>
              <a:t>2.Mayores oportunidades de empleo.</a:t>
            </a:r>
            <a:r>
              <a:rPr lang="es-GT" sz="1400" dirty="0"/>
              <a:t> Actualmente, no hay suficiente talento para cubrir la demanda laboral en el sector tecnológico.</a:t>
            </a:r>
          </a:p>
          <a:p>
            <a:pPr fontAlgn="base"/>
            <a:r>
              <a:rPr lang="es-GT" sz="1400" b="1" dirty="0"/>
              <a:t>3, Proporciona mayor capacidad de adaptación al estilo de vida actual.</a:t>
            </a:r>
            <a:r>
              <a:rPr lang="es-GT" sz="1400" dirty="0"/>
              <a:t> El mundo depende de la tecnología cada vez más. Con el fin de alcanzar su pleno potencial, los jóvenes necesitan tener una comprensión de cómo funciona la tecnología y cómo hacer que funcione para ellos.</a:t>
            </a:r>
          </a:p>
          <a:p>
            <a:pPr fontAlgn="base"/>
            <a:r>
              <a:rPr lang="es-GT" sz="1400" b="1" dirty="0"/>
              <a:t>4. El emprendimiento se vuelve una opción tangible.</a:t>
            </a:r>
            <a:r>
              <a:rPr lang="es-GT" sz="1400" dirty="0"/>
              <a:t> Grandes negocios han surgido gracias al conocimiento del lenguaje de programación. Emprendedores han sabido capitalizar su conocimiento a favor de la creación y crecimiento de sus negocios</a:t>
            </a:r>
            <a:r>
              <a:rPr lang="es-GT" sz="1400" dirty="0" smtClean="0"/>
              <a:t>.</a:t>
            </a:r>
            <a:r>
              <a:rPr lang="es-GT" dirty="0"/>
              <a:t/>
            </a:r>
            <a:br>
              <a:rPr lang="es-GT" dirty="0"/>
            </a:br>
            <a:endParaRPr lang="es-ES" dirty="0"/>
          </a:p>
          <a:p>
            <a:pPr rtl="0"/>
            <a:endParaRPr lang="es-ES" dirty="0"/>
          </a:p>
        </p:txBody>
      </p:sp>
      <p:pic>
        <p:nvPicPr>
          <p:cNvPr id="10" name="Gráfico 9" descr="Estrella">
            <a:extLst>
              <a:ext uri="{FF2B5EF4-FFF2-40B4-BE49-F238E27FC236}">
                <a16:creationId xmlns:a16="http://schemas.microsoft.com/office/drawing/2014/main" id="{F76D2371-447B-414B-9273-61F2CA39ACA2}"/>
              </a:ext>
            </a:extLst>
          </p:cNvPr>
          <p:cNvPicPr>
            <a:picLocks noChangeAspect="1"/>
          </p:cNvPicPr>
          <p:nvPr/>
        </p:nvPicPr>
        <p:blipFill>
          <a:blip r:embed="rId3">
            <a:extLst>
              <a:ext uri="{96DAC541-7B7A-43D3-8B79-37D633B846F1}">
                <asvg:svgBlip xmlns:asvg="http://schemas.microsoft.com/office/drawing/2016/SVG/main" xmlns="" r:embed="rId7"/>
              </a:ext>
            </a:extLst>
          </a:blip>
          <a:stretch>
            <a:fillRect/>
          </a:stretch>
        </p:blipFill>
        <p:spPr>
          <a:xfrm>
            <a:off x="9897703" y="280289"/>
            <a:ext cx="1044000" cy="1044000"/>
          </a:xfrm>
          <a:prstGeom prst="rect">
            <a:avLst/>
          </a:prstGeom>
        </p:spPr>
      </p:pic>
      <p:pic>
        <p:nvPicPr>
          <p:cNvPr id="6" name="Marcador de contenido 5"/>
          <p:cNvPicPr>
            <a:picLocks noGrp="1" noChangeAspect="1"/>
          </p:cNvPicPr>
          <p:nvPr>
            <p:ph idx="1"/>
          </p:nvPr>
        </p:nvPicPr>
        <p:blipFill>
          <a:blip r:embed="rId8"/>
          <a:stretch>
            <a:fillRect/>
          </a:stretch>
        </p:blipFill>
        <p:spPr>
          <a:xfrm>
            <a:off x="1108988" y="4487469"/>
            <a:ext cx="3274143" cy="1850621"/>
          </a:xfrm>
          <a:prstGeom prst="rect">
            <a:avLst/>
          </a:prstGeom>
        </p:spPr>
      </p:pic>
      <p:pic>
        <p:nvPicPr>
          <p:cNvPr id="19" name="Marcador de contenido 18"/>
          <p:cNvPicPr>
            <a:picLocks noGrp="1" noChangeAspect="1"/>
          </p:cNvPicPr>
          <p:nvPr>
            <p:ph idx="12"/>
          </p:nvPr>
        </p:nvPicPr>
        <p:blipFill>
          <a:blip r:embed="rId9"/>
          <a:stretch>
            <a:fillRect/>
          </a:stretch>
        </p:blipFill>
        <p:spPr>
          <a:xfrm>
            <a:off x="4583906" y="4487469"/>
            <a:ext cx="3024187" cy="1850621"/>
          </a:xfrm>
          <a:prstGeom prst="rect">
            <a:avLst/>
          </a:prstGeom>
        </p:spPr>
      </p:pic>
      <p:pic>
        <p:nvPicPr>
          <p:cNvPr id="21" name="Marcador de contenido 20"/>
          <p:cNvPicPr>
            <a:picLocks noGrp="1" noChangeAspect="1"/>
          </p:cNvPicPr>
          <p:nvPr>
            <p:ph idx="13"/>
          </p:nvPr>
        </p:nvPicPr>
        <p:blipFill>
          <a:blip r:embed="rId10"/>
          <a:stretch>
            <a:fillRect/>
          </a:stretch>
        </p:blipFill>
        <p:spPr>
          <a:xfrm>
            <a:off x="8046123" y="4431503"/>
            <a:ext cx="2679941" cy="1906587"/>
          </a:xfrm>
          <a:prstGeom prst="rect">
            <a:avLst/>
          </a:prstGeom>
        </p:spPr>
      </p:pic>
    </p:spTree>
    <p:extLst>
      <p:ext uri="{BB962C8B-B14F-4D97-AF65-F5344CB8AC3E}">
        <p14:creationId xmlns:p14="http://schemas.microsoft.com/office/powerpoint/2010/main" val="24122940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es-ES" dirty="0" smtClean="0"/>
              <a:t>Materiales de la programación </a:t>
            </a:r>
            <a:endParaRPr lang="es-ES" dirty="0"/>
          </a:p>
        </p:txBody>
      </p:sp>
      <p:sp>
        <p:nvSpPr>
          <p:cNvPr id="8" name="Cuadro de texto 7">
            <a:hlinkClick r:id="rId3"/>
            <a:extLst>
              <a:ext uri="{FF2B5EF4-FFF2-40B4-BE49-F238E27FC236}">
                <a16:creationId xmlns:a16="http://schemas.microsoft.com/office/drawing/2014/main" id="{5FC6C278-4035-446A-A94B-030E792FDDF5}"/>
              </a:ext>
            </a:extLst>
          </p:cNvPr>
          <p:cNvSpPr txBox="1"/>
          <p:nvPr/>
        </p:nvSpPr>
        <p:spPr>
          <a:xfrm>
            <a:off x="622300" y="1435100"/>
            <a:ext cx="11112499" cy="1625513"/>
          </a:xfrm>
          <a:prstGeom prst="rect">
            <a:avLst/>
          </a:prstGeom>
          <a:noFill/>
        </p:spPr>
        <p:txBody>
          <a:bodyPr wrap="square" rtlCol="0">
            <a:noAutofit/>
          </a:bodyPr>
          <a:lstStyle/>
          <a:p>
            <a:r>
              <a:rPr lang="es-GT" dirty="0"/>
              <a:t>.</a:t>
            </a:r>
            <a:r>
              <a:rPr lang="es-GT" sz="1600" dirty="0"/>
              <a:t>El personal técnico deben buscar los materiales nuevos que reemplacen con ventajas a los existentes, Se divide en :</a:t>
            </a:r>
          </a:p>
          <a:p>
            <a:r>
              <a:rPr lang="es-GT" sz="1600" dirty="0"/>
              <a:t>-costo</a:t>
            </a:r>
          </a:p>
          <a:p>
            <a:r>
              <a:rPr lang="es-GT" sz="1600" dirty="0"/>
              <a:t>-obtención</a:t>
            </a:r>
          </a:p>
          <a:p>
            <a:r>
              <a:rPr lang="es-GT" sz="1600" dirty="0"/>
              <a:t>-rendimiento</a:t>
            </a:r>
          </a:p>
          <a:p>
            <a:r>
              <a:rPr lang="es-GT" sz="1600" dirty="0"/>
              <a:t>-disponibilidad en el mercado</a:t>
            </a:r>
          </a:p>
          <a:p>
            <a:r>
              <a:rPr lang="es-GT" sz="1600" dirty="0"/>
              <a:t>-procedencia</a:t>
            </a:r>
          </a:p>
          <a:p>
            <a:r>
              <a:rPr lang="es-GT" sz="1600" dirty="0"/>
              <a:t>-integración nacional</a:t>
            </a:r>
          </a:p>
          <a:p>
            <a:r>
              <a:rPr lang="es-GT" sz="1600" dirty="0"/>
              <a:t>-desarrollo de proveedores, etc.</a:t>
            </a:r>
          </a:p>
          <a:p>
            <a:r>
              <a:rPr lang="es-GT" sz="1600" dirty="0"/>
              <a:t>.Es una herramienta indispensable para la empresa. El encargado de crear y mantener actualizado el control de materiales.</a:t>
            </a:r>
          </a:p>
          <a:p>
            <a:r>
              <a:rPr lang="es-GT" sz="1600" dirty="0"/>
              <a:t>Concepto:</a:t>
            </a:r>
          </a:p>
          <a:p>
            <a:r>
              <a:rPr lang="es-GT" sz="1600" dirty="0"/>
              <a:t>.Hemos mencionado que el almacén debe administrar los stocks, por eso, es responsable de programación al los materiales y también realizan su control respectivo.</a:t>
            </a:r>
          </a:p>
          <a:p>
            <a:r>
              <a:rPr lang="es-GT" sz="1600" dirty="0"/>
              <a:t>Almacenamiento:</a:t>
            </a:r>
          </a:p>
          <a:p>
            <a:r>
              <a:rPr lang="es-GT" sz="1600" dirty="0"/>
              <a:t>.Es la relación ordenada de diferentes materiales,</a:t>
            </a:r>
          </a:p>
          <a:p>
            <a:r>
              <a:rPr lang="es-GT" sz="1600" dirty="0"/>
              <a:t>costa de:</a:t>
            </a:r>
          </a:p>
          <a:p>
            <a:r>
              <a:rPr lang="es-GT" sz="1600" dirty="0"/>
              <a:t>-código</a:t>
            </a:r>
          </a:p>
          <a:p>
            <a:r>
              <a:rPr lang="es-GT" sz="1600" dirty="0"/>
              <a:t>-descripción</a:t>
            </a:r>
          </a:p>
          <a:p>
            <a:pPr algn="ctr" rtl="0"/>
            <a:endParaRPr lang="es-ES" sz="6000" u="sng" dirty="0">
              <a:solidFill>
                <a:srgbClr val="0070C0"/>
              </a:solidFill>
            </a:endParaRPr>
          </a:p>
        </p:txBody>
      </p:sp>
      <p:pic>
        <p:nvPicPr>
          <p:cNvPr id="2" name="Imagen 1"/>
          <p:cNvPicPr>
            <a:picLocks noChangeAspect="1"/>
          </p:cNvPicPr>
          <p:nvPr/>
        </p:nvPicPr>
        <p:blipFill>
          <a:blip r:embed="rId4"/>
          <a:stretch>
            <a:fillRect/>
          </a:stretch>
        </p:blipFill>
        <p:spPr>
          <a:xfrm>
            <a:off x="6380371" y="4394200"/>
            <a:ext cx="3268453" cy="2032000"/>
          </a:xfrm>
          <a:prstGeom prst="rect">
            <a:avLst/>
          </a:prstGeom>
        </p:spPr>
      </p:pic>
    </p:spTree>
    <p:extLst>
      <p:ext uri="{BB962C8B-B14F-4D97-AF65-F5344CB8AC3E}">
        <p14:creationId xmlns:p14="http://schemas.microsoft.com/office/powerpoint/2010/main" val="23945982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GT" dirty="0" smtClean="0"/>
              <a:t>Soporte técnico </a:t>
            </a:r>
            <a:endParaRPr lang="es-GT" dirty="0"/>
          </a:p>
        </p:txBody>
      </p:sp>
      <p:sp>
        <p:nvSpPr>
          <p:cNvPr id="3" name="CuadroTexto 2"/>
          <p:cNvSpPr txBox="1"/>
          <p:nvPr/>
        </p:nvSpPr>
        <p:spPr>
          <a:xfrm>
            <a:off x="812800" y="1689100"/>
            <a:ext cx="9677400" cy="2585323"/>
          </a:xfrm>
          <a:prstGeom prst="rect">
            <a:avLst/>
          </a:prstGeom>
          <a:noFill/>
        </p:spPr>
        <p:txBody>
          <a:bodyPr wrap="square" rtlCol="0">
            <a:spAutoFit/>
          </a:bodyPr>
          <a:lstStyle/>
          <a:p>
            <a:pPr marL="285750" indent="-285750">
              <a:buFont typeface="Arial" panose="020B0604020202020204" pitchFamily="34" charset="0"/>
              <a:buChar char="•"/>
            </a:pPr>
            <a:r>
              <a:rPr lang="es-GT" dirty="0"/>
              <a:t>La asistencia técnica o soporte técnico es un rango de servicios por medio del cual se proporciona asistencia a los usuarios al tener algún problema al utilizar un producto o servicio, ya sea este el hardware o software de una computadora de un servidor de Internet, periféricos, artículos electrónicos, maquinaria, o cualquier otro sistema informático</a:t>
            </a:r>
            <a:r>
              <a:rPr lang="es-GT" dirty="0" smtClean="0"/>
              <a:t>.</a:t>
            </a:r>
          </a:p>
          <a:p>
            <a:pPr marL="285750" indent="-285750">
              <a:buFont typeface="Arial" panose="020B0604020202020204" pitchFamily="34" charset="0"/>
              <a:buChar char="•"/>
            </a:pPr>
            <a:r>
              <a:rPr lang="es-GT" dirty="0"/>
              <a:t>La asistencia técnica se puede dar por distintos medios, incluyendo el correo electrónico, chat, software de aplicación, faxes y técnicos, aunque los más comunes son el telefónico y el presencial (en sitio). En los últimos años hay una tendencia a la prestación de asistencia técnica remoto, donde un técnico se conecta al ordenador mediante una aplicación de conexión remota que cuenta con la capacidad de almacenar muchos trabajos de memoria.</a:t>
            </a:r>
          </a:p>
        </p:txBody>
      </p:sp>
      <p:pic>
        <p:nvPicPr>
          <p:cNvPr id="4" name="Imagen 3"/>
          <p:cNvPicPr>
            <a:picLocks noChangeAspect="1"/>
          </p:cNvPicPr>
          <p:nvPr/>
        </p:nvPicPr>
        <p:blipFill>
          <a:blip r:embed="rId2"/>
          <a:stretch>
            <a:fillRect/>
          </a:stretch>
        </p:blipFill>
        <p:spPr>
          <a:xfrm>
            <a:off x="6869422" y="4033123"/>
            <a:ext cx="3112777" cy="2452217"/>
          </a:xfrm>
          <a:prstGeom prst="rect">
            <a:avLst/>
          </a:prstGeom>
        </p:spPr>
      </p:pic>
    </p:spTree>
    <p:extLst>
      <p:ext uri="{BB962C8B-B14F-4D97-AF65-F5344CB8AC3E}">
        <p14:creationId xmlns:p14="http://schemas.microsoft.com/office/powerpoint/2010/main" val="544082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solidFill>
                  <a:srgbClr val="000000"/>
                </a:solidFill>
                <a:ea typeface="Tahoma" panose="020B0604030504040204" pitchFamily="34" charset="0"/>
                <a:cs typeface="Tahoma" panose="020B0604030504040204" pitchFamily="34" charset="0"/>
              </a:rPr>
              <a:t>en Qué se beneficia </a:t>
            </a:r>
            <a:r>
              <a:rPr lang="es-ES" dirty="0" smtClean="0">
                <a:solidFill>
                  <a:srgbClr val="000000"/>
                </a:solidFill>
                <a:ea typeface="Tahoma" panose="020B0604030504040204" pitchFamily="34" charset="0"/>
                <a:cs typeface="Tahoma" panose="020B0604030504040204" pitchFamily="34" charset="0"/>
              </a:rPr>
              <a:t>el soporte </a:t>
            </a:r>
            <a:r>
              <a:rPr lang="es-ES" dirty="0" err="1" smtClean="0">
                <a:solidFill>
                  <a:srgbClr val="000000"/>
                </a:solidFill>
                <a:ea typeface="Tahoma" panose="020B0604030504040204" pitchFamily="34" charset="0"/>
                <a:cs typeface="Tahoma" panose="020B0604030504040204" pitchFamily="34" charset="0"/>
              </a:rPr>
              <a:t>tecnico</a:t>
            </a:r>
            <a:endParaRPr lang="es-GT" dirty="0"/>
          </a:p>
        </p:txBody>
      </p:sp>
      <p:sp>
        <p:nvSpPr>
          <p:cNvPr id="3" name="CuadroTexto 2"/>
          <p:cNvSpPr txBox="1"/>
          <p:nvPr/>
        </p:nvSpPr>
        <p:spPr>
          <a:xfrm>
            <a:off x="2971800" y="2133600"/>
            <a:ext cx="6070600" cy="2031325"/>
          </a:xfrm>
          <a:prstGeom prst="rect">
            <a:avLst/>
          </a:prstGeom>
          <a:noFill/>
        </p:spPr>
        <p:txBody>
          <a:bodyPr wrap="square" rtlCol="0">
            <a:spAutoFit/>
          </a:bodyPr>
          <a:lstStyle/>
          <a:p>
            <a:pPr fontAlgn="base"/>
            <a:r>
              <a:rPr lang="es-GT"/>
              <a:t>Garantizan la operación de los sistemas información de forma rápida, oportuna y precisa.</a:t>
            </a:r>
          </a:p>
          <a:p>
            <a:pPr fontAlgn="base"/>
            <a:r>
              <a:rPr lang="es-GT"/>
              <a:t>En la percepción de los clientes, incrementa la calidad de los servicios de las empresas.</a:t>
            </a:r>
          </a:p>
          <a:p>
            <a:pPr fontAlgn="base"/>
            <a:r>
              <a:rPr lang="es-GT"/>
              <a:t>Ahorra gastos excesivos en situaciones críticas originadas por falta de mantenimiento o accidentes.</a:t>
            </a:r>
          </a:p>
          <a:p>
            <a:pPr fontAlgn="base"/>
            <a:r>
              <a:rPr lang="es-GT"/>
              <a:t>Atención oportuna en casos de contingencias.</a:t>
            </a:r>
          </a:p>
        </p:txBody>
      </p:sp>
      <p:pic>
        <p:nvPicPr>
          <p:cNvPr id="4" name="Imagen 3"/>
          <p:cNvPicPr>
            <a:picLocks noChangeAspect="1"/>
          </p:cNvPicPr>
          <p:nvPr/>
        </p:nvPicPr>
        <p:blipFill>
          <a:blip r:embed="rId2"/>
          <a:stretch>
            <a:fillRect/>
          </a:stretch>
        </p:blipFill>
        <p:spPr>
          <a:xfrm>
            <a:off x="4832350" y="4257675"/>
            <a:ext cx="6667500" cy="2381250"/>
          </a:xfrm>
          <a:prstGeom prst="rect">
            <a:avLst/>
          </a:prstGeom>
        </p:spPr>
      </p:pic>
    </p:spTree>
    <p:extLst>
      <p:ext uri="{BB962C8B-B14F-4D97-AF65-F5344CB8AC3E}">
        <p14:creationId xmlns:p14="http://schemas.microsoft.com/office/powerpoint/2010/main" val="235443491"/>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ería">
  <a:themeElements>
    <a:clrScheme name="Custom 10">
      <a:dk1>
        <a:sysClr val="windowText" lastClr="000000"/>
      </a:dk1>
      <a:lt1>
        <a:sysClr val="window" lastClr="FFFFFF"/>
      </a:lt1>
      <a:dk2>
        <a:srgbClr val="454545"/>
      </a:dk2>
      <a:lt2>
        <a:srgbClr val="DFDBD5"/>
      </a:lt2>
      <a:accent1>
        <a:srgbClr val="B71E42"/>
      </a:accent1>
      <a:accent2>
        <a:srgbClr val="84582C"/>
      </a:accent2>
      <a:accent3>
        <a:srgbClr val="002060"/>
      </a:accent3>
      <a:accent4>
        <a:srgbClr val="586EA6"/>
      </a:accent4>
      <a:accent5>
        <a:srgbClr val="586EA6"/>
      </a:accent5>
      <a:accent6>
        <a:srgbClr val="6892A0"/>
      </a:accent6>
      <a:hlink>
        <a:srgbClr val="B71E42"/>
      </a:hlink>
      <a:folHlink>
        <a:srgbClr val="586EA6"/>
      </a:folHlink>
    </a:clrScheme>
    <a:fontScheme name="Default">
      <a:majorFont>
        <a:latin typeface="Gill Sans MT"/>
        <a:ea typeface=""/>
        <a:cs typeface=""/>
      </a:majorFont>
      <a:minorFont>
        <a:latin typeface="Gill Sans MT"/>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spDef>
      <a:spPr>
        <a:solidFill>
          <a:srgbClr val="B71E42"/>
        </a:solidFill>
        <a:ln>
          <a:noFill/>
        </a:ln>
      </a:spPr>
      <a:bodyPr rtlCol="0" anchor="ctr"/>
      <a:lstStyle>
        <a:defPPr algn="ctr">
          <a:defRPr/>
        </a:defPPr>
      </a:lstStyle>
      <a:style>
        <a:lnRef idx="3">
          <a:schemeClr val="lt1"/>
        </a:lnRef>
        <a:fillRef idx="1">
          <a:schemeClr val="accent1"/>
        </a:fillRef>
        <a:effectRef idx="1">
          <a:schemeClr val="accent1"/>
        </a:effectRef>
        <a:fontRef idx="minor">
          <a:schemeClr val="lt1"/>
        </a:fontRef>
      </a:style>
    </a:spDef>
    <a:lnDef>
      <a:spPr>
        <a:ln w="31750"/>
      </a:spPr>
      <a:bodyPr/>
      <a:lstStyle/>
      <a:style>
        <a:lnRef idx="3">
          <a:schemeClr val="accent1"/>
        </a:lnRef>
        <a:fillRef idx="0">
          <a:schemeClr val="accent1"/>
        </a:fillRef>
        <a:effectRef idx="2">
          <a:schemeClr val="accent1"/>
        </a:effectRef>
        <a:fontRef idx="minor">
          <a:schemeClr val="tx1"/>
        </a:fontRef>
      </a:style>
    </a:lnDef>
  </a:objectDefaults>
  <a:extraClrSchemeLst/>
  <a:extLst>
    <a:ext uri="{05A4C25C-085E-4340-85A3-A5531E510DB2}">
      <thm15:themeFamily xmlns:thm15="http://schemas.microsoft.com/office/thememl/2012/main" name="Office_30478203_TF66921596" id="{9346E3F9-7236-4574-B874-2D7862E9AAE4}" vid="{0AD63B27-0246-4A85-9B77-C17B2B1CF04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6B76F2-1AE1-4A2A-A5B3-D462CC5E81F8}">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30ECC70E-6674-4337-B48B-AF4F8832F1E5}">
  <ds:schemaRefs>
    <ds:schemaRef ds:uri="http://schemas.microsoft.com/sharepoint/v3/contenttype/forms"/>
  </ds:schemaRefs>
</ds:datastoreItem>
</file>

<file path=customXml/itemProps3.xml><?xml version="1.0" encoding="utf-8"?>
<ds:datastoreItem xmlns:ds="http://schemas.openxmlformats.org/officeDocument/2006/customXml" ds:itemID="{D2BAE40F-4B14-4E0B-9265-745AD5E2D4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sobre mi invención</Template>
  <TotalTime>0</TotalTime>
  <Words>811</Words>
  <Application>Microsoft Office PowerPoint</Application>
  <PresentationFormat>Panorámica</PresentationFormat>
  <Paragraphs>67</Paragraphs>
  <Slides>13</Slides>
  <Notes>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Arial</vt:lpstr>
      <vt:lpstr>Calibri</vt:lpstr>
      <vt:lpstr>Gill Sans MT</vt:lpstr>
      <vt:lpstr>Tahoma</vt:lpstr>
      <vt:lpstr>Galería</vt:lpstr>
      <vt:lpstr>Informática, Programación y Soporte Técnico</vt:lpstr>
      <vt:lpstr>informática</vt:lpstr>
      <vt:lpstr>¿en Qué se beneficia la informática?</vt:lpstr>
      <vt:lpstr>Materiales de la informática </vt:lpstr>
      <vt:lpstr>Programación </vt:lpstr>
      <vt:lpstr>en Qué se beneficia la programación </vt:lpstr>
      <vt:lpstr>Materiales de la programación </vt:lpstr>
      <vt:lpstr>Soporte técnico </vt:lpstr>
      <vt:lpstr>en Qué se beneficia el soporte tecnico</vt:lpstr>
      <vt:lpstr>Materiales del soporte técnico</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2019-05-29T13:50:35Z</dcterms:created>
  <dcterms:modified xsi:type="dcterms:W3CDTF">2019-05-29T14:24:15Z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